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605" r:id="rId21"/>
    <p:sldId id="608" r:id="rId22"/>
    <p:sldId id="609" r:id="rId23"/>
    <p:sldId id="610" r:id="rId24"/>
    <p:sldId id="611" r:id="rId25"/>
    <p:sldId id="612" r:id="rId26"/>
    <p:sldId id="613" r:id="rId27"/>
    <p:sldId id="614" r:id="rId28"/>
    <p:sldId id="615" r:id="rId29"/>
    <p:sldId id="617" r:id="rId30"/>
    <p:sldId id="618" r:id="rId31"/>
    <p:sldId id="619" r:id="rId32"/>
    <p:sldId id="621" r:id="rId33"/>
    <p:sldId id="622" r:id="rId34"/>
    <p:sldId id="634" r:id="rId35"/>
    <p:sldId id="624" r:id="rId36"/>
    <p:sldId id="580" r:id="rId37"/>
    <p:sldId id="347" r:id="rId38"/>
    <p:sldId id="500" r:id="rId39"/>
    <p:sldId id="501" r:id="rId40"/>
    <p:sldId id="581"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a:p>
            <a:endParaRPr lang="en-US" dirty="0"/>
          </a:p>
          <a:p>
            <a:r>
              <a:rPr lang="en-US" dirty="0"/>
              <a:t>The fold function that we talked about earlier is just an incremental version of the same g.</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35</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3.6|38"/>
</p:tagLst>
</file>

<file path=ppt/tags/tag21.xml><?xml version="1.0" encoding="utf-8"?>
<p:tagLst xmlns:a="http://schemas.openxmlformats.org/drawingml/2006/main" xmlns:r="http://schemas.openxmlformats.org/officeDocument/2006/relationships" xmlns:p="http://schemas.openxmlformats.org/presentationml/2006/main">
  <p:tag name="TIMING" val="|2.5"/>
</p:tagLst>
</file>

<file path=ppt/tags/tag22.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22460</TotalTime>
  <Words>5294</Words>
  <Application>Microsoft Macintosh PowerPoint</Application>
  <PresentationFormat>Widescreen</PresentationFormat>
  <Paragraphs>490</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4102</cp:revision>
  <cp:lastPrinted>2017-03-14T20:27:47Z</cp:lastPrinted>
  <dcterms:created xsi:type="dcterms:W3CDTF">2016-08-11T15:35:38Z</dcterms:created>
  <dcterms:modified xsi:type="dcterms:W3CDTF">2018-07-08T14:48:19Z</dcterms:modified>
</cp:coreProperties>
</file>