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tags/tag14.xml" ContentType="application/vnd.openxmlformats-officedocument.presentationml.tags+xml"/>
  <Override PartName="/ppt/notesSlides/notesSlide43.xml" ContentType="application/vnd.openxmlformats-officedocument.presentationml.notesSlide+xml"/>
  <Override PartName="/ppt/tags/tag1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57" r:id="rId41"/>
    <p:sldId id="558" r:id="rId42"/>
    <p:sldId id="559" r:id="rId43"/>
    <p:sldId id="560" r:id="rId44"/>
    <p:sldId id="561" r:id="rId45"/>
    <p:sldId id="565" r:id="rId46"/>
    <p:sldId id="566" r:id="rId47"/>
    <p:sldId id="358" r:id="rId48"/>
    <p:sldId id="544" r:id="rId49"/>
    <p:sldId id="350" r:id="rId50"/>
    <p:sldId id="540" r:id="rId51"/>
    <p:sldId id="541" r:id="rId52"/>
    <p:sldId id="508" r:id="rId53"/>
    <p:sldId id="526" r:id="rId54"/>
    <p:sldId id="514" r:id="rId55"/>
    <p:sldId id="507" r:id="rId56"/>
    <p:sldId id="509" r:id="rId57"/>
    <p:sldId id="510" r:id="rId58"/>
    <p:sldId id="464" r:id="rId59"/>
    <p:sldId id="465" r:id="rId60"/>
    <p:sldId id="375" r:id="rId61"/>
    <p:sldId id="299" r:id="rId62"/>
    <p:sldId id="357" r:id="rId63"/>
    <p:sldId id="305" r:id="rId64"/>
    <p:sldId id="306" r:id="rId65"/>
    <p:sldId id="301" r:id="rId66"/>
    <p:sldId id="271" r:id="rId67"/>
    <p:sldId id="326" r:id="rId68"/>
    <p:sldId id="327" r:id="rId69"/>
    <p:sldId id="272" r:id="rId70"/>
    <p:sldId id="374" r:id="rId71"/>
    <p:sldId id="468" r:id="rId72"/>
    <p:sldId id="332" r:id="rId73"/>
    <p:sldId id="370" r:id="rId74"/>
    <p:sldId id="371" r:id="rId75"/>
    <p:sldId id="335" r:id="rId76"/>
    <p:sldId id="372" r:id="rId77"/>
    <p:sldId id="373" r:id="rId78"/>
    <p:sldId id="307" r:id="rId79"/>
    <p:sldId id="467" r:id="rId80"/>
    <p:sldId id="458" r:id="rId81"/>
    <p:sldId id="459" r:id="rId82"/>
    <p:sldId id="460" r:id="rId83"/>
    <p:sldId id="461" r:id="rId84"/>
    <p:sldId id="462" r:id="rId85"/>
    <p:sldId id="466" r:id="rId86"/>
    <p:sldId id="463"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51259" autoAdjust="0"/>
  </p:normalViewPr>
  <p:slideViewPr>
    <p:cSldViewPr showGuides="1">
      <p:cViewPr>
        <p:scale>
          <a:sx n="95" d="100"/>
          <a:sy n="95" d="100"/>
        </p:scale>
        <p:origin x="144"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notesMaster" Target="notesMasters/notesMaster1.xml"/><Relationship Id="rId8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44924784"/>
        <c:axId val="1343863552"/>
      </c:lineChart>
      <c:catAx>
        <c:axId val="1344924784"/>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43863552"/>
        <c:crosses val="autoZero"/>
        <c:auto val="1"/>
        <c:lblAlgn val="ctr"/>
        <c:lblOffset val="100"/>
        <c:noMultiLvlLbl val="0"/>
      </c:catAx>
      <c:valAx>
        <c:axId val="134386355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344924784"/>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04280928"/>
        <c:axId val="1304289136"/>
      </c:scatterChart>
      <c:valAx>
        <c:axId val="130428092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04289136"/>
        <c:crosses val="autoZero"/>
        <c:crossBetween val="midCat"/>
      </c:valAx>
      <c:valAx>
        <c:axId val="1304289136"/>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042809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61</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71</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for network measurement such as sketching algorithms and managing 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chart" Target="../charts/char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a:t>A</a:t>
            </a:r>
            <a:r>
              <a:rPr lang="en-US" dirty="0" smtClean="0"/>
              <a:t>lgorithms spend many clock cycles per packet</a:t>
            </a:r>
          </a:p>
          <a:p>
            <a:r>
              <a:rPr lang="en-US" dirty="0" smtClean="0"/>
              <a:t>But, routers handle </a:t>
            </a:r>
            <a:r>
              <a:rPr lang="en-US" dirty="0"/>
              <a:t>1 </a:t>
            </a:r>
            <a:r>
              <a:rPr lang="en-US" dirty="0" smtClean="0"/>
              <a:t>packet/cycle</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a:t>
            </a:r>
            <a:r>
              <a:rPr lang="en-US" sz="3600" dirty="0" smtClean="0">
                <a:ea typeface="Gadugi" charset="0"/>
                <a:cs typeface="Gadugi" charset="0"/>
              </a:rPr>
              <a:t> </a:t>
            </a:r>
            <a:r>
              <a:rPr lang="en-US" sz="3600" dirty="0" smtClean="0">
                <a:ea typeface="Gadugi" charset="0"/>
                <a:cs typeface="Gadugi" charset="0"/>
              </a:rPr>
              <a:t>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 / 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794513636"/>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smtClean="0"/>
              <a:t>Eliminating performance cliffs in programmable pipelines</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a:t>
            </a:r>
            <a:r>
              <a:rPr lang="en-US" sz="2400" dirty="0" smtClean="0"/>
              <a:t> </a:t>
            </a:r>
            <a:r>
              <a:rPr lang="en-US" sz="2400" dirty="0"/>
              <a:t>of streaming algorithms</a:t>
            </a:r>
          </a:p>
          <a:p>
            <a:pPr lvl="2"/>
            <a:r>
              <a:rPr lang="en-US" sz="2400" dirty="0"/>
              <a:t>A </a:t>
            </a:r>
            <a:r>
              <a:rPr lang="en-US" sz="2400" dirty="0" smtClean="0"/>
              <a:t>compiler </a:t>
            </a:r>
            <a:r>
              <a:rPr lang="en-US" sz="2400" dirty="0" smtClean="0"/>
              <a:t>to compile algorithms to these primitives</a:t>
            </a:r>
          </a:p>
          <a:p>
            <a:pPr lvl="2"/>
            <a:endParaRPr lang="en-US" sz="2800" dirty="0"/>
          </a:p>
          <a:p>
            <a:pPr lvl="1"/>
            <a:r>
              <a:rPr lang="en-US" sz="2800" dirty="0" smtClean="0"/>
              <a:t>PIFO (SIGCOMM 2016): programming the scheduler</a:t>
            </a:r>
          </a:p>
          <a:p>
            <a:pPr lvl="2"/>
            <a:r>
              <a:rPr lang="en-US" sz="2400" dirty="0" smtClean="0"/>
              <a:t>The first </a:t>
            </a:r>
            <a:r>
              <a:rPr lang="en-US" sz="2400" dirty="0" smtClean="0"/>
              <a:t>primitive </a:t>
            </a:r>
            <a:r>
              <a:rPr lang="en-US" sz="2400" dirty="0" smtClean="0"/>
              <a:t>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13409</TotalTime>
  <Words>13286</Words>
  <Application>Microsoft Macintosh PowerPoint</Application>
  <PresentationFormat>Widescreen</PresentationFormat>
  <Paragraphs>1823</Paragraphs>
  <Slides>86</Slides>
  <Notes>77</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5601</cp:revision>
  <dcterms:created xsi:type="dcterms:W3CDTF">2015-11-20T07:11:46Z</dcterms:created>
  <dcterms:modified xsi:type="dcterms:W3CDTF">2017-02-18T16:16:52Z</dcterms:modified>
</cp:coreProperties>
</file>