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62590" autoAdjust="0"/>
  </p:normalViewPr>
  <p:slideViewPr>
    <p:cSldViewPr showGuides="1">
      <p:cViewPr>
        <p:scale>
          <a:sx n="95" d="100"/>
          <a:sy n="95" d="100"/>
        </p:scale>
        <p:origin x="33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57795040"/>
        <c:axId val="358462352"/>
      </c:lineChart>
      <c:catAx>
        <c:axId val="35779504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58462352"/>
        <c:crosses val="autoZero"/>
        <c:auto val="1"/>
        <c:lblAlgn val="ctr"/>
        <c:lblOffset val="100"/>
        <c:noMultiLvlLbl val="0"/>
      </c:catAx>
      <c:valAx>
        <c:axId val="3584623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577950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37988496"/>
        <c:axId val="237869232"/>
      </c:scatterChart>
      <c:valAx>
        <c:axId val="2379884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37869232"/>
        <c:crosses val="autoZero"/>
        <c:crossBetween val="midCat"/>
      </c:valAx>
      <c:valAx>
        <c:axId val="2378692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379884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beginning describe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a:t>
            </a:r>
            <a:r>
              <a:rPr lang="en-US"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t>
            </a:r>
            <a:r>
              <a:rPr lang="en-US" dirty="0" smtClean="0"/>
              <a:t>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14399</TotalTime>
  <Words>8702</Words>
  <Application>Microsoft Macintosh PowerPoint</Application>
  <PresentationFormat>Widescreen</PresentationFormat>
  <Paragraphs>1738</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5865</cp:revision>
  <dcterms:created xsi:type="dcterms:W3CDTF">2015-11-20T07:11:46Z</dcterms:created>
  <dcterms:modified xsi:type="dcterms:W3CDTF">2017-03-02T18:20:21Z</dcterms:modified>
</cp:coreProperties>
</file>