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77698"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23341424"/>
        <c:axId val="1423349008"/>
      </c:lineChart>
      <c:catAx>
        <c:axId val="142334142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23349008"/>
        <c:crosses val="autoZero"/>
        <c:auto val="1"/>
        <c:lblAlgn val="ctr"/>
        <c:lblOffset val="100"/>
        <c:noMultiLvlLbl val="0"/>
      </c:catAx>
      <c:valAx>
        <c:axId val="142334900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233414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60671568"/>
        <c:axId val="1360653984"/>
      </c:scatterChart>
      <c:valAx>
        <c:axId val="136067156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60653984"/>
        <c:crosses val="autoZero"/>
        <c:crossBetween val="midCat"/>
      </c:valAx>
      <c:valAx>
        <c:axId val="136065398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606715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TODO: It’s </a:t>
            </a:r>
            <a:r>
              <a:rPr lang="en-US" dirty="0" smtClean="0"/>
              <a:t>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simplify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call it local state?</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14788</TotalTime>
  <Words>8790</Words>
  <Application>Microsoft Macintosh PowerPoint</Application>
  <PresentationFormat>Widescreen</PresentationFormat>
  <Paragraphs>1749</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5885</cp:revision>
  <dcterms:created xsi:type="dcterms:W3CDTF">2015-11-20T07:11:46Z</dcterms:created>
  <dcterms:modified xsi:type="dcterms:W3CDTF">2017-03-20T06:28:13Z</dcterms:modified>
</cp:coreProperties>
</file>