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xml" ContentType="application/vnd.openxmlformats-officedocument.presentationml.tags+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04" autoAdjust="0"/>
    <p:restoredTop sz="92967" autoAdjust="0"/>
  </p:normalViewPr>
  <p:slideViewPr>
    <p:cSldViewPr showGuides="1">
      <p:cViewPr>
        <p:scale>
          <a:sx n="95" d="100"/>
          <a:sy n="95" d="100"/>
        </p:scale>
        <p:origin x="2400" y="1720"/>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06661312"/>
        <c:axId val="1231914768"/>
      </c:lineChart>
      <c:catAx>
        <c:axId val="120666131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231914768"/>
        <c:crosses val="autoZero"/>
        <c:auto val="1"/>
        <c:lblAlgn val="ctr"/>
        <c:lblOffset val="100"/>
        <c:noMultiLvlLbl val="0"/>
      </c:catAx>
      <c:valAx>
        <c:axId val="123191476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0666131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97271792"/>
        <c:axId val="1297280256"/>
      </c:scatterChart>
      <c:valAx>
        <c:axId val="129727179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97280256"/>
        <c:crosses val="autoZero"/>
        <c:crossBetween val="midCat"/>
      </c:valAx>
      <c:valAx>
        <c:axId val="129728025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9727179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concept of an atom, which is a high-speed hardware primitive that modifies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a:t>A</a:t>
            </a:r>
            <a:r>
              <a:rPr lang="en-US" dirty="0" smtClean="0"/>
              <a:t>lgorithms spend many cycles on each packet</a:t>
            </a:r>
          </a:p>
          <a:p>
            <a:r>
              <a:rPr lang="en-US" dirty="0" smtClean="0"/>
              <a:t>Routers handle </a:t>
            </a:r>
            <a:r>
              <a:rPr lang="en-US" dirty="0"/>
              <a:t>1 </a:t>
            </a:r>
            <a:r>
              <a:rPr lang="en-US" dirty="0" smtClean="0"/>
              <a:t>packet/cycle</a:t>
            </a:r>
          </a:p>
          <a:p>
            <a:r>
              <a:rPr lang="en-US" dirty="0" smtClean="0"/>
              <a:t>Pipelining bridges this gap</a:t>
            </a:r>
          </a:p>
          <a:p>
            <a:pPr lvl="1"/>
            <a:r>
              <a:rPr lang="en-US" sz="2800" dirty="0" smtClean="0"/>
              <a:t>Atoms: primitives to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smtClean="0">
                <a:latin typeface="+mj-lt"/>
              </a:rPr>
              <a:t>Code </a:t>
            </a:r>
            <a:r>
              <a:rPr lang="en-US" dirty="0" smtClean="0">
                <a:latin typeface="+mj-lt"/>
              </a:rPr>
              <a:t>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Code </a:t>
            </a:r>
            <a:r>
              <a:rPr lang="en-US" dirty="0" smtClean="0"/>
              <a:t>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smtClean="0"/>
              <a:t>Eliminating performance cliffs in programmable pipelines</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13017</TotalTime>
  <Words>13004</Words>
  <Application>Microsoft Macintosh PowerPoint</Application>
  <PresentationFormat>Widescreen</PresentationFormat>
  <Paragraphs>1818</Paragraphs>
  <Slides>86</Slides>
  <Notes>76</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the algorithm</vt:lpstr>
      <vt:lpstr>Code pipelining: the algorithm</vt:lpstr>
      <vt:lpstr>Code pipelining: the algorithm</vt:lpstr>
      <vt:lpstr>Code pipelining: the algorithm</vt:lpstr>
      <vt:lpstr>Code pipelining: the algorithm</vt:lpstr>
      <vt:lpstr>Code pipelining: the algorithm</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5502</cp:revision>
  <dcterms:created xsi:type="dcterms:W3CDTF">2015-11-20T07:11:46Z</dcterms:created>
  <dcterms:modified xsi:type="dcterms:W3CDTF">2017-02-16T21:19:44Z</dcterms:modified>
</cp:coreProperties>
</file>