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cxnSp>
        <p:nvCxnSpPr>
          <p:cNvPr id="7" name="Straight Arrow Connector 6">
            <a:extLst>
              <a:ext uri="{FF2B5EF4-FFF2-40B4-BE49-F238E27FC236}">
                <a16:creationId xmlns:a16="http://schemas.microsoft.com/office/drawing/2014/main" id="{79F8185C-1BAA-0D4B-8DEE-563F4226BD37}"/>
              </a:ext>
            </a:extLst>
          </p:cNvPr>
          <p:cNvCxnSpPr>
            <a:cxnSpLocks/>
          </p:cNvCxnSpPr>
          <p:nvPr/>
        </p:nvCxnSpPr>
        <p:spPr>
          <a:xfrm flipH="1">
            <a:off x="3122341" y="2207941"/>
            <a:ext cx="4638908" cy="825191"/>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a:t>
            </a:r>
            <a:r>
              <a:rPr lang="en-US" dirty="0" err="1"/>
              <a:t>groupby</a:t>
            </a:r>
            <a:r>
              <a:rPr lang="en-US" dirty="0"/>
              <a:t> as key-value store</a:t>
            </a:r>
          </a:p>
          <a:p>
            <a:endParaRPr lang="en-US" dirty="0"/>
          </a:p>
          <a:p>
            <a:r>
              <a:rPr lang="en-US" dirty="0"/>
              <a:t>Key=flow, value=state being tracked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(S):=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22553</TotalTime>
  <Words>5151</Words>
  <Application>Microsoft Macintosh PowerPoint</Application>
  <PresentationFormat>Widescreen</PresentationFormat>
  <Paragraphs>472</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4135</cp:revision>
  <cp:lastPrinted>2017-03-14T20:27:47Z</cp:lastPrinted>
  <dcterms:created xsi:type="dcterms:W3CDTF">2016-08-11T15:35:38Z</dcterms:created>
  <dcterms:modified xsi:type="dcterms:W3CDTF">2018-07-09T00:25:44Z</dcterms:modified>
</cp:coreProperties>
</file>