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21" autoAdjust="0"/>
    <p:restoredTop sz="95144" autoAdjust="0"/>
  </p:normalViewPr>
  <p:slideViewPr>
    <p:cSldViewPr showGuides="1">
      <p:cViewPr>
        <p:scale>
          <a:sx n="95" d="100"/>
          <a:sy n="95" d="100"/>
        </p:scale>
        <p:origin x="144"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31080688"/>
        <c:axId val="1359076768"/>
      </c:lineChart>
      <c:catAx>
        <c:axId val="123108068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59076768"/>
        <c:crosses val="autoZero"/>
        <c:auto val="1"/>
        <c:lblAlgn val="ctr"/>
        <c:lblOffset val="100"/>
        <c:noMultiLvlLbl val="0"/>
      </c:catAx>
      <c:valAx>
        <c:axId val="13590767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3108068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98748832"/>
        <c:axId val="1298480864"/>
      </c:scatterChart>
      <c:valAx>
        <c:axId val="12987488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8480864"/>
        <c:crosses val="autoZero"/>
        <c:crossBetween val="midCat"/>
      </c:valAx>
      <c:valAx>
        <c:axId val="129848086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8748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t>
            </a:r>
            <a:r>
              <a:rPr lang="en-US" dirty="0" smtClean="0">
                <a:latin typeface="+mj-lt"/>
              </a:rPr>
              <a:t>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t>
            </a:r>
            <a:r>
              <a:rPr lang="en-US" dirty="0" smtClean="0"/>
              <a:t>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t>
            </a:r>
            <a:r>
              <a:rPr lang="en-US" dirty="0" smtClean="0"/>
              <a:t>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t>
            </a:r>
            <a:r>
              <a:rPr lang="en-US" dirty="0" smtClean="0"/>
              <a:t>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a:t>
            </a:r>
            <a:r>
              <a:rPr lang="en-US" sz="2400" dirty="0" smtClean="0">
                <a:latin typeface="+mj-lt"/>
                <a:cs typeface="Seravek"/>
              </a:rPr>
              <a:t>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t>
            </a:r>
            <a:r>
              <a:rPr lang="en-US" dirty="0" smtClean="0"/>
              <a:t>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t>
            </a:r>
            <a:r>
              <a:rPr lang="en-US" dirty="0" smtClean="0"/>
              <a:t>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13198</TotalTime>
  <Words>13295</Words>
  <Application>Microsoft Macintosh PowerPoint</Application>
  <PresentationFormat>Widescreen</PresentationFormat>
  <Paragraphs>1825</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5590</cp:revision>
  <dcterms:created xsi:type="dcterms:W3CDTF">2015-11-20T07:11:46Z</dcterms:created>
  <dcterms:modified xsi:type="dcterms:W3CDTF">2017-02-17T04:53:31Z</dcterms:modified>
</cp:coreProperties>
</file>