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358" r:id="rId47"/>
    <p:sldId id="35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777" autoAdjust="0"/>
    <p:restoredTop sz="56269" autoAdjust="0"/>
  </p:normalViewPr>
  <p:slideViewPr>
    <p:cSldViewPr showGuides="1">
      <p:cViewPr varScale="1">
        <p:scale>
          <a:sx n="56" d="100"/>
          <a:sy n="56" d="100"/>
        </p:scale>
        <p:origin x="1688"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012771904"/>
        <c:axId val="2139538720"/>
      </c:lineChart>
      <c:catAx>
        <c:axId val="-201277190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39538720"/>
        <c:crosses val="autoZero"/>
        <c:auto val="1"/>
        <c:lblAlgn val="ctr"/>
        <c:lblOffset val="100"/>
        <c:noMultiLvlLbl val="0"/>
      </c:catAx>
      <c:valAx>
        <c:axId val="213953872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12771904"/>
        <c:crosses val="autoZero"/>
        <c:crossBetween val="between"/>
      </c:valAx>
      <c:spPr>
        <a:noFill/>
        <a:ln>
          <a:solidFill>
            <a:schemeClr val="bg2">
              <a:lumMod val="90000"/>
            </a:schemeClr>
          </a:solidFill>
        </a:ln>
        <a:effectLst/>
      </c:spPr>
    </c:plotArea>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135890464"/>
        <c:axId val="2135604592"/>
      </c:scatterChart>
      <c:valAx>
        <c:axId val="213589046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5604592"/>
        <c:crosses val="autoZero"/>
        <c:crossBetween val="midCat"/>
      </c:valAx>
      <c:valAx>
        <c:axId val="213560459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58904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38</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45</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13183286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8116</TotalTime>
  <Words>10825</Words>
  <Application>Microsoft Macintosh PowerPoint</Application>
  <PresentationFormat>Widescreen</PresentationFormat>
  <Paragraphs>1715</Paragraphs>
  <Slides>76</Slides>
  <Notes>67</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2917</cp:revision>
  <dcterms:created xsi:type="dcterms:W3CDTF">2015-11-20T07:11:46Z</dcterms:created>
  <dcterms:modified xsi:type="dcterms:W3CDTF">2016-10-03T02:26:58Z</dcterms:modified>
</cp:coreProperties>
</file>