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78058"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458637440"/>
        <c:axId val="1455245792"/>
      </c:lineChart>
      <c:catAx>
        <c:axId val="1458637440"/>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55245792"/>
        <c:crosses val="autoZero"/>
        <c:auto val="1"/>
        <c:lblAlgn val="ctr"/>
        <c:lblOffset val="100"/>
        <c:noMultiLvlLbl val="0"/>
      </c:catAx>
      <c:valAx>
        <c:axId val="145524579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458637440"/>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50840528"/>
        <c:axId val="1304183920"/>
      </c:scatterChart>
      <c:valAx>
        <c:axId val="145084052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4183920"/>
        <c:crosses val="autoZero"/>
        <c:crossBetween val="midCat"/>
      </c:valAx>
      <c:valAx>
        <c:axId val="130418392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508405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Ensure 1 GHz or 1 packet/cycle is used consistently throughout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Better transition to the next slide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Rehearse description of packet transaction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Rehearse comparison to Lam’s work. Use SCC after abbreviating it first.</a:t>
            </a:r>
          </a:p>
          <a:p>
            <a:endParaRPr lang="en-US" baseline="0" dirty="0" smtClean="0"/>
          </a:p>
          <a:p>
            <a:endParaRPr lang="en-US" baseline="0" dirty="0" smtClean="0"/>
          </a:p>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TODO: Don’t waffle at the end of the slide.</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the </a:t>
            </a:r>
            <a:r>
              <a:rPr lang="en-US" baseline="0" dirty="0" err="1" smtClean="0"/>
              <a:t>prog+perf</a:t>
            </a:r>
            <a:r>
              <a:rPr lang="en-US" baseline="0" dirty="0" smtClean="0"/>
              <a:t> part to ensure it’s crisp.</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a:t>
            </a:r>
            <a:r>
              <a:rPr lang="en-US" baseline="0" smtClean="0"/>
              <a:t>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13597</TotalTime>
  <Words>13647</Words>
  <Application>Microsoft Macintosh PowerPoint</Application>
  <PresentationFormat>Widescreen</PresentationFormat>
  <Paragraphs>1862</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5636</cp:revision>
  <dcterms:created xsi:type="dcterms:W3CDTF">2015-11-20T07:11:46Z</dcterms:created>
  <dcterms:modified xsi:type="dcterms:W3CDTF">2017-02-18T20:15:51Z</dcterms:modified>
</cp:coreProperties>
</file>