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tags/tag17.xml" ContentType="application/vnd.openxmlformats-officedocument.presentationml.tags+xml"/>
  <Override PartName="/ppt/notesSlides/notesSlide52.xml" ContentType="application/vnd.openxmlformats-officedocument.presentationml.notesSlide+xml"/>
  <Override PartName="/ppt/tags/tag18.xml" ContentType="application/vnd.openxmlformats-officedocument.presentationml.tags+xml"/>
  <Override PartName="/ppt/notesSlides/notesSlide53.xml" ContentType="application/vnd.openxmlformats-officedocument.presentationml.notesSlide+xml"/>
  <Override PartName="/ppt/tags/tag19.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582" r:id="rId45"/>
    <p:sldId id="350" r:id="rId46"/>
    <p:sldId id="578" r:id="rId47"/>
    <p:sldId id="572" r:id="rId48"/>
    <p:sldId id="573" r:id="rId49"/>
    <p:sldId id="574" r:id="rId50"/>
    <p:sldId id="569" r:id="rId51"/>
    <p:sldId id="570" r:id="rId52"/>
    <p:sldId id="571" r:id="rId53"/>
    <p:sldId id="540" r:id="rId54"/>
    <p:sldId id="541" r:id="rId55"/>
    <p:sldId id="508" r:id="rId56"/>
    <p:sldId id="526" r:id="rId57"/>
    <p:sldId id="514" r:id="rId58"/>
    <p:sldId id="507" r:id="rId59"/>
    <p:sldId id="509" r:id="rId60"/>
    <p:sldId id="510" r:id="rId61"/>
    <p:sldId id="464" r:id="rId62"/>
    <p:sldId id="465" r:id="rId63"/>
    <p:sldId id="375" r:id="rId64"/>
    <p:sldId id="299" r:id="rId65"/>
    <p:sldId id="357" r:id="rId66"/>
    <p:sldId id="305" r:id="rId67"/>
    <p:sldId id="306" r:id="rId68"/>
    <p:sldId id="301" r:id="rId69"/>
    <p:sldId id="271" r:id="rId70"/>
    <p:sldId id="326" r:id="rId71"/>
    <p:sldId id="327" r:id="rId72"/>
    <p:sldId id="272" r:id="rId73"/>
    <p:sldId id="374" r:id="rId74"/>
    <p:sldId id="468" r:id="rId75"/>
    <p:sldId id="332" r:id="rId76"/>
    <p:sldId id="370" r:id="rId77"/>
    <p:sldId id="371" r:id="rId78"/>
    <p:sldId id="335" r:id="rId79"/>
    <p:sldId id="372" r:id="rId80"/>
    <p:sldId id="373" r:id="rId81"/>
    <p:sldId id="307" r:id="rId82"/>
    <p:sldId id="467" r:id="rId83"/>
    <p:sldId id="458" r:id="rId84"/>
    <p:sldId id="459" r:id="rId85"/>
    <p:sldId id="460" r:id="rId86"/>
    <p:sldId id="461" r:id="rId87"/>
    <p:sldId id="462" r:id="rId88"/>
    <p:sldId id="466" r:id="rId89"/>
    <p:sldId id="46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60" autoAdjust="0"/>
    <p:restoredTop sz="83993" autoAdjust="0"/>
  </p:normalViewPr>
  <p:slideViewPr>
    <p:cSldViewPr showGuides="1">
      <p:cViewPr>
        <p:scale>
          <a:sx n="83" d="100"/>
          <a:sy n="83" d="100"/>
        </p:scale>
        <p:origin x="144"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803550656"/>
        <c:axId val="804083184"/>
      </c:lineChart>
      <c:catAx>
        <c:axId val="80355065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804083184"/>
        <c:crosses val="autoZero"/>
        <c:auto val="1"/>
        <c:lblAlgn val="ctr"/>
        <c:lblOffset val="100"/>
        <c:noMultiLvlLbl val="0"/>
      </c:catAx>
      <c:valAx>
        <c:axId val="80408318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80355065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807781088"/>
        <c:axId val="807748832"/>
      </c:scatterChart>
      <c:valAx>
        <c:axId val="80778108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07748832"/>
        <c:crosses val="autoZero"/>
        <c:crossBetween val="midCat"/>
      </c:valAx>
      <c:valAx>
        <c:axId val="8077488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077810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Advisors: taking risks on me and trusting me to </a:t>
            </a:r>
            <a:r>
              <a:rPr lang="en-US" dirty="0" smtClean="0"/>
              <a:t>succeed</a:t>
            </a:r>
            <a:r>
              <a:rPr lang="en-US" baseline="0" dirty="0" smtClean="0"/>
              <a:t> when I had no clue what I </a:t>
            </a:r>
            <a:r>
              <a:rPr lang="en-US" baseline="0" smtClean="0"/>
              <a:t>was doing.</a:t>
            </a:r>
            <a:endParaRPr lang="en-US" dirty="0" smtClean="0"/>
          </a:p>
          <a:p>
            <a:r>
              <a:rPr lang="en-US" dirty="0" smtClean="0"/>
              <a:t>Thesis committee members: for doing this remotely</a:t>
            </a:r>
            <a:r>
              <a:rPr lang="en-US" baseline="0" dirty="0" smtClean="0"/>
              <a:t> and collaborating with me</a:t>
            </a:r>
          </a:p>
          <a:p>
            <a:r>
              <a:rPr lang="en-US" baseline="0" dirty="0" smtClean="0"/>
              <a:t>Collaborators: for our joint work and for teaching me all I know about hardware, programming languages, and compilers</a:t>
            </a:r>
          </a:p>
          <a:p>
            <a:r>
              <a:rPr lang="en-US" baseline="0" dirty="0" smtClean="0"/>
              <a:t>Barefoot Networks: for my one year internship and for the privilege of interacting with some of the smartest ASIC designers</a:t>
            </a:r>
          </a:p>
          <a:p>
            <a:r>
              <a:rPr lang="en-US" baseline="0" dirty="0" smtClean="0"/>
              <a:t>Keith </a:t>
            </a:r>
            <a:r>
              <a:rPr lang="en-US" baseline="0" dirty="0" err="1" smtClean="0"/>
              <a:t>Winstein</a:t>
            </a:r>
            <a:r>
              <a:rPr lang="en-US" baseline="0" dirty="0" smtClean="0"/>
              <a:t>: for teaching me how to write good code and how to communicate effectively. Also for writing a blog post that led to this dissertation</a:t>
            </a:r>
          </a:p>
          <a:p>
            <a:r>
              <a:rPr lang="en-US" baseline="0" dirty="0" smtClean="0"/>
              <a:t>Colleagues: for feedback on papers, ping pong games, ice cream outings, and general conversation</a:t>
            </a:r>
          </a:p>
          <a:p>
            <a:r>
              <a:rPr lang="en-US" baseline="0" dirty="0" smtClean="0"/>
              <a:t>Family: for putting up with me and not asking me if and when I would graduate</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45802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6/22/17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Designing fast </a:t>
            </a:r>
            <a:r>
              <a:rPr lang="en-US" smtClean="0">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Advisors: Hari </a:t>
            </a:r>
            <a:r>
              <a:rPr lang="en-US" dirty="0" err="1" smtClean="0"/>
              <a:t>Balakrishnan</a:t>
            </a:r>
            <a:r>
              <a:rPr lang="en-US" dirty="0" smtClean="0"/>
              <a:t> and Mohammad </a:t>
            </a:r>
            <a:r>
              <a:rPr lang="en-US" dirty="0" err="1" smtClean="0"/>
              <a:t>Alizadeh</a:t>
            </a:r>
            <a:endParaRPr lang="en-US" dirty="0" smtClean="0"/>
          </a:p>
          <a:p>
            <a:r>
              <a:rPr lang="en-US" dirty="0" smtClean="0"/>
              <a:t>Thesis committee: Nick McKeown and George Varghese</a:t>
            </a:r>
          </a:p>
          <a:p>
            <a:r>
              <a:rPr lang="en-US" dirty="0"/>
              <a:t>C</a:t>
            </a:r>
            <a:r>
              <a:rPr lang="en-US" dirty="0" smtClean="0"/>
              <a:t>ollaborators: </a:t>
            </a:r>
            <a:r>
              <a:rPr lang="en-US" dirty="0"/>
              <a:t>Alvin Cheung, Mihai </a:t>
            </a:r>
            <a:r>
              <a:rPr lang="en-US" dirty="0" err="1"/>
              <a:t>Budiu</a:t>
            </a:r>
            <a:r>
              <a:rPr lang="en-US" dirty="0"/>
              <a:t>, </a:t>
            </a:r>
            <a:r>
              <a:rPr lang="en-US" dirty="0" err="1"/>
              <a:t>Changhoon</a:t>
            </a:r>
            <a:r>
              <a:rPr lang="en-US" dirty="0"/>
              <a:t> Kim, Mohammad </a:t>
            </a:r>
            <a:r>
              <a:rPr lang="en-US" dirty="0" err="1"/>
              <a:t>Alizadeh</a:t>
            </a:r>
            <a:r>
              <a:rPr lang="en-US" dirty="0"/>
              <a:t>, Hari </a:t>
            </a:r>
            <a:r>
              <a:rPr lang="en-US" dirty="0" err="1"/>
              <a:t>Balakrishnan</a:t>
            </a:r>
            <a:r>
              <a:rPr lang="en-US" dirty="0"/>
              <a:t>, George Varghese, Nick McKeown, Steve Licking, </a:t>
            </a:r>
            <a:r>
              <a:rPr lang="en-US" dirty="0" err="1"/>
              <a:t>Suvinay</a:t>
            </a:r>
            <a:r>
              <a:rPr lang="en-US" dirty="0"/>
              <a:t> Subramanian, Sharad </a:t>
            </a:r>
            <a:r>
              <a:rPr lang="en-US" dirty="0" err="1"/>
              <a:t>Chole</a:t>
            </a:r>
            <a:r>
              <a:rPr lang="en-US" dirty="0"/>
              <a:t>, Shang-</a:t>
            </a:r>
            <a:r>
              <a:rPr lang="en-US" dirty="0" err="1"/>
              <a:t>Tse</a:t>
            </a:r>
            <a:r>
              <a:rPr lang="en-US" dirty="0"/>
              <a:t> Chuang, Anurag Agrawal, Tom </a:t>
            </a:r>
            <a:r>
              <a:rPr lang="en-US" dirty="0" err="1"/>
              <a:t>Edsall</a:t>
            </a:r>
            <a:r>
              <a:rPr lang="en-US" dirty="0"/>
              <a:t>, </a:t>
            </a:r>
            <a:r>
              <a:rPr lang="en-US" dirty="0" err="1"/>
              <a:t>Sachin</a:t>
            </a:r>
            <a:r>
              <a:rPr lang="en-US" dirty="0"/>
              <a:t> </a:t>
            </a:r>
            <a:r>
              <a:rPr lang="en-US" dirty="0" err="1"/>
              <a:t>Katti</a:t>
            </a:r>
            <a:r>
              <a:rPr lang="en-US" dirty="0"/>
              <a:t>, Srinivas Narayana, </a:t>
            </a:r>
            <a:r>
              <a:rPr lang="en-US" dirty="0" err="1"/>
              <a:t>Vikram</a:t>
            </a:r>
            <a:r>
              <a:rPr lang="en-US" dirty="0"/>
              <a:t> Nathan, </a:t>
            </a:r>
            <a:r>
              <a:rPr lang="en-US" dirty="0" err="1"/>
              <a:t>Prateesh</a:t>
            </a:r>
            <a:r>
              <a:rPr lang="en-US" dirty="0"/>
              <a:t> Goyal, </a:t>
            </a:r>
            <a:r>
              <a:rPr lang="en-US" dirty="0" err="1"/>
              <a:t>Venkat</a:t>
            </a:r>
            <a:r>
              <a:rPr lang="en-US" dirty="0"/>
              <a:t> </a:t>
            </a:r>
            <a:r>
              <a:rPr lang="en-US" dirty="0" err="1"/>
              <a:t>Arun</a:t>
            </a:r>
            <a:r>
              <a:rPr lang="en-US" dirty="0"/>
              <a:t>, and </a:t>
            </a:r>
            <a:r>
              <a:rPr lang="en-US" dirty="0" err="1" smtClean="0"/>
              <a:t>Vimalkumar</a:t>
            </a:r>
            <a:r>
              <a:rPr lang="en-US" dirty="0" smtClean="0"/>
              <a:t> </a:t>
            </a:r>
            <a:r>
              <a:rPr lang="en-US" dirty="0" err="1"/>
              <a:t>Jeyakumar</a:t>
            </a:r>
            <a:r>
              <a:rPr lang="en-US" dirty="0"/>
              <a:t> </a:t>
            </a:r>
            <a:endParaRPr lang="en-US" dirty="0" smtClean="0"/>
          </a:p>
          <a:p>
            <a:r>
              <a:rPr lang="en-US" dirty="0" smtClean="0"/>
              <a:t>Barefoot Networks</a:t>
            </a:r>
          </a:p>
          <a:p>
            <a:r>
              <a:rPr lang="en-US" dirty="0" smtClean="0"/>
              <a:t>Keith </a:t>
            </a:r>
            <a:r>
              <a:rPr lang="en-US" dirty="0" err="1" smtClean="0"/>
              <a:t>Winstein</a:t>
            </a:r>
            <a:endParaRPr lang="en-US" dirty="0" smtClean="0"/>
          </a:p>
          <a:p>
            <a:r>
              <a:rPr lang="en-US" dirty="0" smtClean="0"/>
              <a:t>Colleagues: </a:t>
            </a:r>
            <a:r>
              <a:rPr lang="en-US" dirty="0"/>
              <a:t>Ravi, Amy, </a:t>
            </a:r>
            <a:r>
              <a:rPr lang="en-US" dirty="0" err="1"/>
              <a:t>Vikram</a:t>
            </a:r>
            <a:r>
              <a:rPr lang="en-US" dirty="0"/>
              <a:t>, NG, Tiffany, </a:t>
            </a:r>
            <a:r>
              <a:rPr lang="en-US" dirty="0" err="1"/>
              <a:t>Shuo</a:t>
            </a:r>
            <a:r>
              <a:rPr lang="en-US" dirty="0"/>
              <a:t>, </a:t>
            </a:r>
            <a:r>
              <a:rPr lang="en-US" dirty="0" smtClean="0"/>
              <a:t>Katrina, Lenin</a:t>
            </a:r>
            <a:r>
              <a:rPr lang="en-US" dirty="0"/>
              <a:t>, </a:t>
            </a:r>
            <a:r>
              <a:rPr lang="en-US" dirty="0" err="1" smtClean="0"/>
              <a:t>Akshay</a:t>
            </a:r>
            <a:r>
              <a:rPr lang="en-US" dirty="0" smtClean="0"/>
              <a:t>, </a:t>
            </a:r>
            <a:r>
              <a:rPr lang="en-US" dirty="0" err="1" smtClean="0"/>
              <a:t>Prateesh</a:t>
            </a:r>
            <a:r>
              <a:rPr lang="en-US" dirty="0" smtClean="0"/>
              <a:t>, Jonathan</a:t>
            </a:r>
            <a:r>
              <a:rPr lang="en-US" dirty="0"/>
              <a:t>, Peter, </a:t>
            </a:r>
            <a:r>
              <a:rPr lang="en-US" dirty="0" err="1"/>
              <a:t>Hongzi</a:t>
            </a:r>
            <a:r>
              <a:rPr lang="en-US" dirty="0"/>
              <a:t>, </a:t>
            </a:r>
            <a:r>
              <a:rPr lang="en-US" dirty="0" err="1"/>
              <a:t>Pratiksha</a:t>
            </a:r>
            <a:r>
              <a:rPr lang="en-US" dirty="0"/>
              <a:t>, </a:t>
            </a:r>
            <a:r>
              <a:rPr lang="en-US" dirty="0" err="1"/>
              <a:t>Somak</a:t>
            </a:r>
            <a:r>
              <a:rPr lang="en-US" dirty="0"/>
              <a:t>, </a:t>
            </a:r>
            <a:r>
              <a:rPr lang="en-US" dirty="0" err="1"/>
              <a:t>Ameesh</a:t>
            </a:r>
            <a:r>
              <a:rPr lang="en-US" dirty="0"/>
              <a:t>, Alvin, and Eugene </a:t>
            </a:r>
            <a:endParaRPr lang="en-US" dirty="0" smtClean="0"/>
          </a:p>
          <a:p>
            <a:r>
              <a:rPr lang="en-US" dirty="0" smtClean="0"/>
              <a:t>Family</a:t>
            </a:r>
          </a:p>
        </p:txBody>
      </p:sp>
    </p:spTree>
    <p:extLst>
      <p:ext uri="{BB962C8B-B14F-4D97-AF65-F5344CB8AC3E}">
        <p14:creationId xmlns:p14="http://schemas.microsoft.com/office/powerpoint/2010/main" val="10627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15216</TotalTime>
  <Words>9150</Words>
  <Application>Microsoft Macintosh PowerPoint</Application>
  <PresentationFormat>Widescreen</PresentationFormat>
  <Paragraphs>1776</Paragraphs>
  <Slides>89</Slides>
  <Notes>81</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Calibri</vt:lpstr>
      <vt:lpstr>Gadugi</vt:lpstr>
      <vt:lpstr>Seravek</vt:lpstr>
      <vt:lpstr>Symbol</vt:lpstr>
      <vt:lpstr>Wingdings</vt:lpstr>
      <vt:lpstr>Arial</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Acknowledgements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5966</cp:revision>
  <dcterms:created xsi:type="dcterms:W3CDTF">2015-11-20T07:11:46Z</dcterms:created>
  <dcterms:modified xsi:type="dcterms:W3CDTF">2017-06-22T17:02:21Z</dcterms:modified>
</cp:coreProperties>
</file>