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4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1"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78597" autoAdjust="0"/>
  </p:normalViewPr>
  <p:slideViewPr>
    <p:cSldViewPr showGuides="1">
      <p:cViewPr>
        <p:scale>
          <a:sx n="95" d="100"/>
          <a:sy n="95" d="100"/>
        </p:scale>
        <p:origin x="1040" y="-728"/>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63145408"/>
        <c:axId val="1463153536"/>
      </c:lineChart>
      <c:catAx>
        <c:axId val="146314540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63153536"/>
        <c:crosses val="autoZero"/>
        <c:auto val="1"/>
        <c:lblAlgn val="ctr"/>
        <c:lblOffset val="100"/>
        <c:noMultiLvlLbl val="0"/>
      </c:catAx>
      <c:valAx>
        <c:axId val="146315353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6314540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81965120"/>
        <c:axId val="1481952336"/>
      </c:scatterChart>
      <c:valAx>
        <c:axId val="148196512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81952336"/>
        <c:crosses val="autoZero"/>
        <c:crossBetween val="midCat"/>
      </c:valAx>
      <c:valAx>
        <c:axId val="14819523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819651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now since shared memory is the problem. Let’s just make memory local to a pipeline stage. But the processors then need a way to communicate with each other because they no longer have shared memory. So let’s arrange them into a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once you have a pipeline, how do you slice the algorithm into the pipeline’s stages? Remember we want to handle 1 packet per clock cycle overall, so each stage should also do 1 packet per clock cycle. This turns out to be hard to do precisely. First, it’s hard for a compiler to slice up the program so that there are an equal number of instructions in each stage. Second, even if that was the case, not all instructions take the same amount of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is a reasonable tradeoff in x86: complex instructions support a lower throughput, but we need all instructions to support the same throughput. So we need to constrain each stage to handle exactly one packet per cycle regardless of what it is doing. Let’s see how you do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There’s a limit to this. so there will be programs that don’t run on such architectures. That’s the difference between a router and a processor: all programs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run at 100% throughput, but some programs don’t run at all. Maybe show packets marching in lock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Most succinct difference between atoms and x86 instructions: The CPI of x86 instructions is variable. The CPI of atoms is 1 regardless of atom.</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t>
            </a:r>
            <a:r>
              <a:rPr lang="en-US" sz="6000" dirty="0" smtClean="0"/>
              <a:t>mostly spent</a:t>
            </a:r>
            <a:r>
              <a:rPr lang="en-US" sz="6000" dirty="0" smtClean="0"/>
              <a:t> </a:t>
            </a:r>
            <a:r>
              <a:rPr lang="en-US" sz="6000" dirty="0" smtClean="0"/>
              <a:t>on fixed </a:t>
            </a:r>
            <a:r>
              <a:rPr lang="en-US" sz="6000" dirty="0" smtClean="0"/>
              <a:t>operations: </a:t>
            </a:r>
            <a:r>
              <a:rPr lang="en-US" sz="6000" dirty="0" smtClean="0"/>
              <a:t>reading queue head, </a:t>
            </a:r>
            <a:r>
              <a:rPr lang="en-US" sz="6000" dirty="0" err="1" smtClean="0"/>
              <a:t>dequeueing</a:t>
            </a:r>
            <a:r>
              <a:rPr lang="en-US" sz="6000" dirty="0" smtClean="0"/>
              <a:t>, updating state</a:t>
            </a:r>
          </a:p>
          <a:p>
            <a:r>
              <a:rPr lang="en-US" sz="6000" dirty="0" smtClean="0"/>
              <a:t>Any additional programmable </a:t>
            </a:r>
            <a:r>
              <a:rPr lang="en-US" sz="6000" dirty="0" smtClean="0"/>
              <a:t>operations increase </a:t>
            </a:r>
            <a:r>
              <a:rPr lang="en-US" sz="6000" dirty="0" smtClean="0"/>
              <a:t>the inter-</a:t>
            </a:r>
            <a:r>
              <a:rPr lang="en-US" sz="6000" dirty="0" err="1" smtClean="0"/>
              <a:t>dequeue</a:t>
            </a:r>
            <a:r>
              <a:rPr lang="en-US" sz="6000" dirty="0" smtClean="0"/>
              <a:t> time =&gt; link will idle</a:t>
            </a:r>
          </a:p>
          <a:p>
            <a:r>
              <a:rPr lang="en-US" sz="6000" dirty="0"/>
              <a:t>P</a:t>
            </a:r>
            <a:r>
              <a:rPr lang="en-US" sz="6000" dirty="0" smtClean="0"/>
              <a:t>recompute programmable </a:t>
            </a:r>
            <a:r>
              <a:rPr lang="en-US" sz="6000" dirty="0" smtClean="0"/>
              <a:t>operations and </a:t>
            </a:r>
            <a:r>
              <a:rPr lang="en-US" sz="6000" dirty="0" smtClean="0"/>
              <a:t>move </a:t>
            </a:r>
            <a:r>
              <a:rPr lang="en-US" sz="6000" dirty="0" smtClean="0"/>
              <a:t>them</a:t>
            </a:r>
            <a:r>
              <a:rPr lang="en-US" sz="6000" dirty="0" smtClean="0"/>
              <a:t> </a:t>
            </a:r>
            <a:r>
              <a:rPr lang="en-US" sz="6000" dirty="0" smtClean="0"/>
              <a:t>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a:t>
            </a:r>
            <a:r>
              <a:rPr lang="en-US" sz="3600" dirty="0" smtClean="0">
                <a:ea typeface="Gadugi" charset="0"/>
                <a:cs typeface="Gadugi" charset="0"/>
              </a:rPr>
              <a:t>handle</a:t>
            </a:r>
            <a:endParaRPr lang="en-US" sz="3600" dirty="0" smtClean="0">
              <a:ea typeface="Gadugi" charset="0"/>
              <a:cs typeface="Gadugi" charset="0"/>
            </a:endParaRP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endParaRPr lang="en-US" sz="2200" dirty="0" smtClean="0">
                <a:solidFill>
                  <a:srgbClr val="000000"/>
                </a:solidFill>
                <a:latin typeface="+mj-lt"/>
                <a:cs typeface="Seravek"/>
              </a:endParaRP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Indirect and inaccurate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software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11819</TotalTime>
  <Words>9693</Words>
  <Application>Microsoft Macintosh PowerPoint</Application>
  <PresentationFormat>Widescreen</PresentationFormat>
  <Paragraphs>1747</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4697</cp:revision>
  <dcterms:created xsi:type="dcterms:W3CDTF">2015-11-20T07:11:46Z</dcterms:created>
  <dcterms:modified xsi:type="dcterms:W3CDTF">2017-02-12T05:24:06Z</dcterms:modified>
</cp:coreProperties>
</file>