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50000" autoAdjust="0"/>
  </p:normalViewPr>
  <p:slideViewPr>
    <p:cSldViewPr showGuides="1">
      <p:cViewPr>
        <p:scale>
          <a:sx n="83" d="100"/>
          <a:sy n="83" d="100"/>
        </p:scale>
        <p:origin x="72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814420336"/>
        <c:axId val="-813877776"/>
      </c:lineChart>
      <c:catAx>
        <c:axId val="-81442033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813877776"/>
        <c:crosses val="autoZero"/>
        <c:auto val="1"/>
        <c:lblAlgn val="ctr"/>
        <c:lblOffset val="100"/>
        <c:noMultiLvlLbl val="0"/>
      </c:catAx>
      <c:valAx>
        <c:axId val="-81387777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81442033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866027440"/>
        <c:axId val="-866040144"/>
      </c:scatterChart>
      <c:valAx>
        <c:axId val="-86602744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66040144"/>
        <c:crosses val="autoZero"/>
        <c:crossBetween val="midCat"/>
      </c:valAx>
      <c:valAx>
        <c:axId val="-86604014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660274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p>
          <a:p>
            <a:r>
              <a:rPr lang="en-US" baseline="0" dirty="0" smtClean="0"/>
              <a:t>TODO: Maybe animate the program synthesis approach</a:t>
            </a:r>
            <a:r>
              <a:rPr lang="en-US" baseline="0" dirty="0" smtClean="0"/>
              <a:t>?</a:t>
            </a:r>
          </a:p>
          <a:p>
            <a:endParaRPr lang="en-US" baseline="0" dirty="0" smtClean="0"/>
          </a:p>
          <a:p>
            <a:r>
              <a:rPr lang="en-US" baseline="0" dirty="0" smtClean="0"/>
              <a:t>Program synthesis, take 2:</a:t>
            </a:r>
          </a:p>
          <a:p>
            <a:endParaRPr lang="en-US" baseline="0" dirty="0" smtClean="0"/>
          </a:p>
          <a:p>
            <a:r>
              <a:rPr lang="en-US" baseline="0" dirty="0" smtClean="0"/>
              <a:t>1. Find p </a:t>
            </a:r>
            <a:r>
              <a:rPr lang="en-US" baseline="0" dirty="0" err="1" smtClean="0"/>
              <a:t>s.t.</a:t>
            </a:r>
            <a:r>
              <a:rPr lang="en-US" baseline="0" dirty="0" smtClean="0"/>
              <a:t>., S(x) = A(x, p) for all x</a:t>
            </a:r>
          </a:p>
          <a:p>
            <a:r>
              <a:rPr lang="en-US" baseline="0" dirty="0" smtClean="0"/>
              <a:t>2. Can pose it as program synthesis or QBF.</a:t>
            </a:r>
          </a:p>
          <a:p>
            <a:r>
              <a:rPr lang="en-US" baseline="0" dirty="0" smtClean="0"/>
              <a:t>3. Here’s an example: positive example</a:t>
            </a:r>
          </a:p>
          <a:p>
            <a:r>
              <a:rPr lang="en-US" baseline="0" dirty="0" smtClean="0"/>
              <a:t>4. Here’s a negative example.</a:t>
            </a:r>
          </a:p>
          <a:p>
            <a:r>
              <a:rPr lang="en-US" baseline="0" dirty="0" smtClean="0"/>
              <a:t>5. </a:t>
            </a:r>
            <a:r>
              <a:rPr lang="en-US" baseline="0" smtClean="0"/>
              <a:t>Pop up one level</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Remember to talk about packets marching in lock step.</a:t>
            </a:r>
          </a:p>
          <a:p>
            <a:r>
              <a:rPr lang="en-US" baseline="0" dirty="0" smtClean="0"/>
              <a:t>Other examples of egress functionality (outside all of our programmable examples)</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9"/>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
                                        </p:tgtEl>
                                        <p:attrNameLst>
                                          <p:attrName>style.visibility</p:attrName>
                                        </p:attrNameLst>
                                      </p:cBhvr>
                                      <p:to>
                                        <p:strVal val="visible"/>
                                      </p:to>
                                    </p:set>
                                  </p:childTnLst>
                                </p:cTn>
                              </p:par>
                              <p:par>
                                <p:cTn id="19" presetID="1" presetClass="entr" presetSubtype="0" fill="hold" nodeType="withEffect">
                                  <p:stCondLst>
                                    <p:cond delay="0"/>
                                  </p:stCondLst>
                                  <p:iterate type="lt">
                                    <p:tmAbs val="0"/>
                                  </p:iterate>
                                  <p:childTnLst>
                                    <p:set>
                                      <p:cBhvr>
                                        <p:cTn id="20" dur="1" fill="hold">
                                          <p:stCondLst>
                                            <p:cond delay="0"/>
                                          </p:stCondLst>
                                        </p:cTn>
                                        <p:tgtEl>
                                          <p:spTgt spid="19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iterate type="lt">
                                    <p:tmAbs val="0"/>
                                  </p:iterate>
                                  <p:childTnLst>
                                    <p:set>
                                      <p:cBhvr>
                                        <p:cTn id="22" dur="1" fill="hold">
                                          <p:stCondLst>
                                            <p:cond delay="0"/>
                                          </p:stCondLst>
                                        </p:cTn>
                                        <p:tgtEl>
                                          <p:spTgt spid="19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14882</TotalTime>
  <Words>8899</Words>
  <Application>Microsoft Macintosh PowerPoint</Application>
  <PresentationFormat>Widescreen</PresentationFormat>
  <Paragraphs>1763</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5921</cp:revision>
  <dcterms:created xsi:type="dcterms:W3CDTF">2015-11-20T07:11:46Z</dcterms:created>
  <dcterms:modified xsi:type="dcterms:W3CDTF">2017-03-26T15:11:18Z</dcterms:modified>
</cp:coreProperties>
</file>