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69512" autoAdjust="0"/>
  </p:normalViewPr>
  <p:slideViewPr>
    <p:cSldViewPr showGuides="1">
      <p:cViewPr>
        <p:scale>
          <a:sx n="68" d="100"/>
          <a:sy n="68" d="100"/>
        </p:scale>
        <p:origin x="1080" y="288"/>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01614432"/>
        <c:axId val="-2101609040"/>
      </c:lineChart>
      <c:catAx>
        <c:axId val="-210161443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01609040"/>
        <c:crosses val="autoZero"/>
        <c:auto val="1"/>
        <c:lblAlgn val="ctr"/>
        <c:lblOffset val="100"/>
        <c:noMultiLvlLbl val="0"/>
      </c:catAx>
      <c:valAx>
        <c:axId val="-210160904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01614432"/>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a:t>
            </a:r>
            <a:r>
              <a:rPr lang="en-US" baseline="0" dirty="0" smtClean="0"/>
              <a:t> at MIT. I am going to be speaking about packet transactions, which is a new abstraction for programming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pipeline constitute the switch’s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useful to distinguish between atoms that do not touch switch state and modify only packet fields and atoms that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being fairly complicated because they pack all the modifies/updates 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predicates. Each of these four predicates can themselves depend on the state being updated.</a:t>
            </a:r>
          </a:p>
          <a:p>
            <a:endParaRPr lang="en-US" baseline="0" dirty="0" smtClean="0"/>
          </a:p>
          <a:p>
            <a:r>
              <a:rPr lang="en-US" baseline="0" dirty="0" smtClean="0"/>
              <a:t>// These four predicates correspond to the four possibilities if you have a pair of nested if-else statements. </a:t>
            </a:r>
          </a:p>
          <a:p>
            <a:endParaRPr lang="en-US" baseline="0" dirty="0" smtClean="0"/>
          </a:p>
          <a:p>
            <a:r>
              <a:rPr lang="en-US" baseline="0" dirty="0" smtClean="0"/>
              <a:t>// As a result, these </a:t>
            </a:r>
            <a:r>
              <a:rPr lang="en-US" baseline="0" dirty="0" err="1" smtClean="0"/>
              <a:t>stateful</a:t>
            </a:r>
            <a:r>
              <a:rPr lang="en-US" baseline="0" dirty="0" smtClean="0"/>
              <a:t> atoms look very different from standard x86 instructions.</a:t>
            </a:r>
          </a:p>
          <a:p>
            <a:r>
              <a:rPr lang="en-US" baseline="0" dirty="0" smtClean="0"/>
              <a:t>// The goal here is to // pack 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Python. But, there are no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can be phrased as program synthesis, where we want to synthesize an atom’s configuration so that it matches up exactly with 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to design atoms for </a:t>
            </a:r>
            <a:r>
              <a:rPr lang="en-US" baseline="0" dirty="0" err="1" smtClean="0"/>
              <a:t>prog</a:t>
            </a:r>
            <a:r>
              <a:rPr lang="en-US" baseline="0" dirty="0" smtClean="0"/>
              <a:t> routers. We’ll then discuss some evaluation results when compiling to these </a:t>
            </a:r>
            <a:r>
              <a:rPr lang="en-US" baseline="0" dirty="0" err="1" smtClean="0"/>
              <a:t>prog</a:t>
            </a:r>
            <a:r>
              <a:rPr lang="en-US" baseline="0" dirty="0" smtClean="0"/>
              <a:t> routers.</a:t>
            </a:r>
          </a:p>
          <a:p>
            <a:pPr lvl="1"/>
            <a:endParaRPr lang="en-US" baseline="0" dirty="0" smtClean="0"/>
          </a:p>
          <a:p>
            <a:pPr marL="457200" lvl="1" indent="0">
              <a:buNone/>
            </a:pPr>
            <a:r>
              <a:rPr lang="en-US" baseline="0" dirty="0" smtClean="0"/>
              <a:t>The 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we only design a single atom type that covers all our algorithms because it simplifies the design process. It also needs us to optimize only one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We run </a:t>
            </a:r>
            <a:r>
              <a:rPr lang="en-US" baseline="0" dirty="0" err="1" smtClean="0"/>
              <a:t>compile.sh</a:t>
            </a:r>
            <a:r>
              <a:rPr lang="en-US" baseline="0" dirty="0" smtClean="0"/>
              <a:t> and we see it takes 4 arguments: a packet transaction in Domino, an atom type,  and the pipeline depth and width</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 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 (Highlight those three lines without being awkward about it).</a:t>
            </a:r>
          </a:p>
          <a:p>
            <a:endParaRPr lang="en-US" baseline="0" dirty="0" smtClean="0"/>
          </a:p>
          <a:p>
            <a:r>
              <a:rPr lang="en-US" baseline="0" dirty="0" smtClean="0"/>
              <a:t>We then check if all three locations are set to determine if this pair is already a member.</a:t>
            </a:r>
          </a:p>
          <a:p>
            <a:endParaRPr lang="en-US" baseline="0" dirty="0" smtClean="0"/>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Now, let’s pick a pipeline depth and width of 2 and run </a:t>
            </a:r>
            <a:r>
              <a:rPr lang="en-US" baseline="0" dirty="0" err="1" smtClean="0"/>
              <a:t>compile.sh</a:t>
            </a:r>
            <a:endParaRPr lang="en-US" baseline="0" dirty="0" smtClean="0"/>
          </a:p>
          <a:p>
            <a:endParaRPr lang="en-US" baseline="0" dirty="0" smtClean="0"/>
          </a:p>
          <a:p>
            <a:r>
              <a:rPr lang="en-US" baseline="0" dirty="0" smtClean="0"/>
              <a:t>There’s an error, and it says it doesn’t have enough atoms in the pipeline. So let’s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can tell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The reason we have a 2-to-1 mux with x and 0 at the top input is so that we can also fall back to the previous read/write atom by choosing 0 for the top input.</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 Then, once they are designed, we can check if a new algorithm compiles to that atom.</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a:p>
            <a:endParaRPr lang="en-US" baseline="0" dirty="0" smtClean="0"/>
          </a:p>
          <a:p>
            <a:r>
              <a:rPr lang="en-US" baseline="0" dirty="0" smtClean="0"/>
              <a:t>These include things like a predicated version of the read, add, write atom I demonstrated, which applies the read, add, write only when a predicate is true. It also includes the nested atom I brought up earlier.</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i.e., the highest capacity supported by dedicated hardware switches. Today that’s 10 to 100 G on 10 to 100 ports.</a:t>
            </a:r>
          </a:p>
          <a:p>
            <a:endParaRPr lang="en-US" baseline="0" dirty="0" smtClean="0"/>
          </a:p>
          <a:p>
            <a:r>
              <a:rPr lang="en-US" baseline="0" dirty="0" smtClean="0"/>
              <a:t>//</a:t>
            </a:r>
          </a:p>
          <a:p>
            <a:r>
              <a:rPr lang="en-US" baseline="0" dirty="0" smtClean="0"/>
              <a:t>//The status quo is that these algorithms today are fixed and hard-coded into switch hardware, like the RED algorithm where you can only change parameters //in a switch today, but nothing else.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circuits for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We found two things. First, they all comfortably meet timing at 1 GHz. Second, their area in silicon is small.</a:t>
            </a:r>
          </a:p>
          <a:p>
            <a:endParaRPr lang="en-US" baseline="0" dirty="0" smtClean="0"/>
          </a:p>
          <a:p>
            <a:r>
              <a:rPr lang="en-US" baseline="0" dirty="0" smtClean="0"/>
              <a:t>In summary, for the 100 atom instances we need, we incur less than 1% overhead.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what’s the motivation for line-rate programmability?</a:t>
            </a:r>
          </a:p>
          <a:p>
            <a:pPr marL="685800" lvl="1" indent="-228600" algn="l">
              <a:buAutoNum type="arabicPeriod"/>
            </a:pPr>
            <a:r>
              <a:rPr lang="en-US" baseline="0" dirty="0" smtClean="0"/>
              <a:t>First, with the rise of data centers and software-defined networking, operators want more control over their network.</a:t>
            </a:r>
          </a:p>
          <a:p>
            <a:pPr marL="685800" lvl="1" indent="-228600" algn="l">
              <a:buAutoNum type="arabicPeriod"/>
            </a:pPr>
            <a:r>
              <a:rPr lang="en-US" baseline="0" dirty="0" smtClean="0"/>
              <a:t>Second, perhaps more importantly,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An example is the moving average estimate maintained by the RED AQM scheme.</a:t>
            </a:r>
          </a:p>
          <a:p>
            <a:endParaRPr lang="en-US" baseline="0" dirty="0" smtClean="0"/>
          </a:p>
          <a:p>
            <a:r>
              <a:rPr lang="en-US" baseline="0" dirty="0" smtClean="0"/>
              <a:t>The second problem is that languages for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set out to address two challenges?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 It’s not different from </a:t>
            </a:r>
            <a:r>
              <a:rPr lang="en-US" baseline="0" dirty="0" err="1" smtClean="0">
                <a:sym typeface="Wingdings" panose="05000000000000000000" pitchFamily="2" charset="2"/>
              </a:rPr>
              <a:t>prog</a:t>
            </a:r>
            <a:r>
              <a:rPr lang="en-US" baseline="0" dirty="0" smtClean="0">
                <a:sym typeface="Wingdings" panose="05000000000000000000" pitchFamily="2" charset="2"/>
              </a:rPr>
              <a:t> a single-core software router.</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a:t>
            </a:r>
            <a:r>
              <a:rPr lang="en-US" dirty="0" smtClean="0"/>
              <a:t>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502054237"/>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9038</TotalTime>
  <Words>6647</Words>
  <Application>Microsoft Macintosh PowerPoint</Application>
  <PresentationFormat>Widescreen</PresentationFormat>
  <Paragraphs>984</Paragraphs>
  <Slides>48</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3710</cp:revision>
  <dcterms:created xsi:type="dcterms:W3CDTF">2015-11-20T07:11:46Z</dcterms:created>
  <dcterms:modified xsi:type="dcterms:W3CDTF">2016-08-22T21:24:16Z</dcterms:modified>
</cp:coreProperties>
</file>