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73561" autoAdjust="0"/>
  </p:normalViewPr>
  <p:slideViewPr>
    <p:cSldViewPr showGuides="1">
      <p:cViewPr>
        <p:scale>
          <a:sx n="95" d="100"/>
          <a:sy n="95" d="100"/>
        </p:scale>
        <p:origin x="240" y="-95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307171008"/>
        <c:axId val="307176432"/>
      </c:lineChart>
      <c:catAx>
        <c:axId val="30717100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307176432"/>
        <c:crosses val="autoZero"/>
        <c:auto val="1"/>
        <c:lblAlgn val="ctr"/>
        <c:lblOffset val="100"/>
        <c:noMultiLvlLbl val="0"/>
      </c:catAx>
      <c:valAx>
        <c:axId val="3071764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30717100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80605536"/>
        <c:axId val="280555776"/>
      </c:scatterChart>
      <c:valAx>
        <c:axId val="28060553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80555776"/>
        <c:crosses val="autoZero"/>
        <c:crossBetween val="midCat"/>
      </c:valAx>
      <c:valAx>
        <c:axId val="28055577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8060553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Mention that we reject programs if the atoms can’t </a:t>
            </a:r>
            <a:r>
              <a:rPr lang="en-US" smtClean="0"/>
              <a:t>support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dirty="0"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of my projects here both appeared at SIGCOMM last year.</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Domino has two main ideas: hardware primitives that replace the fixed functionality in each of the pipeline stages, and a compiler from a high-level algorithm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Mention1 GHz right here.</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14343</TotalTime>
  <Words>13587</Words>
  <Application>Microsoft Macintosh PowerPoint</Application>
  <PresentationFormat>Widescreen</PresentationFormat>
  <Paragraphs>1891</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5834</cp:revision>
  <dcterms:created xsi:type="dcterms:W3CDTF">2015-11-20T07:11:46Z</dcterms:created>
  <dcterms:modified xsi:type="dcterms:W3CDTF">2017-03-02T12:13:51Z</dcterms:modified>
</cp:coreProperties>
</file>