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319" r:id="rId6"/>
    <p:sldId id="527" r:id="rId7"/>
    <p:sldId id="482"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5"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2" r:id="rId46"/>
    <p:sldId id="573" r:id="rId47"/>
    <p:sldId id="574"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5" autoAdjust="0"/>
    <p:restoredTop sz="87770" autoAdjust="0"/>
  </p:normalViewPr>
  <p:slideViewPr>
    <p:cSldViewPr showGuides="1">
      <p:cViewPr>
        <p:scale>
          <a:sx n="95" d="100"/>
          <a:sy n="95" d="100"/>
        </p:scale>
        <p:origin x="184"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080552800"/>
        <c:axId val="1080560384"/>
      </c:lineChart>
      <c:catAx>
        <c:axId val="108055280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80560384"/>
        <c:crosses val="autoZero"/>
        <c:auto val="1"/>
        <c:lblAlgn val="ctr"/>
        <c:lblOffset val="100"/>
        <c:noMultiLvlLbl val="0"/>
      </c:catAx>
      <c:valAx>
        <c:axId val="108056038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08055280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80264528"/>
        <c:axId val="1432171792"/>
      </c:scatterChart>
      <c:valAx>
        <c:axId val="13802645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32171792"/>
        <c:crosses val="autoZero"/>
        <c:crossBetween val="midCat"/>
      </c:valAx>
      <c:valAx>
        <c:axId val="14321717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80264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876620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5887354"/>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1524000" y="1333500"/>
            <a:ext cx="8610600" cy="3581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14300" y="5029200"/>
            <a:ext cx="11506200" cy="952500"/>
          </a:xfrm>
        </p:spPr>
        <p:txBody>
          <a:bodyPr>
            <a:normAutofit fontScale="92500" lnSpcReduction="10000"/>
          </a:bodyPr>
          <a:lstStyle/>
          <a:p>
            <a:r>
              <a:rPr lang="en-US" sz="3200" dirty="0"/>
              <a:t>Domino (SIGCOMM 2016): </a:t>
            </a:r>
            <a:r>
              <a:rPr lang="en-US" sz="3200" dirty="0" smtClean="0"/>
              <a:t>streaming </a:t>
            </a:r>
            <a:r>
              <a:rPr lang="en-US" sz="3200" dirty="0"/>
              <a:t>algorithms</a:t>
            </a:r>
          </a:p>
          <a:p>
            <a:r>
              <a:rPr lang="en-US" sz="3200" dirty="0" smtClean="0"/>
              <a:t>PIFO </a:t>
            </a:r>
            <a:r>
              <a:rPr lang="en-US" sz="3200" dirty="0" smtClean="0"/>
              <a:t>(SIGCOMM 2016): </a:t>
            </a:r>
            <a:r>
              <a:rPr lang="en-US" sz="3200" dirty="0" smtClean="0"/>
              <a:t>scheduling algorithms</a:t>
            </a:r>
            <a:endParaRPr lang="en-US" sz="3200" dirty="0" smtClean="0"/>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14173</TotalTime>
  <Words>13537</Words>
  <Application>Microsoft Macintosh PowerPoint</Application>
  <PresentationFormat>Widescreen</PresentationFormat>
  <Paragraphs>1869</Paragraphs>
  <Slides>87</Slides>
  <Notes>78</Notes>
  <HiddenSlides>27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This Talk</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5781</cp:revision>
  <dcterms:created xsi:type="dcterms:W3CDTF">2015-11-20T07:11:46Z</dcterms:created>
  <dcterms:modified xsi:type="dcterms:W3CDTF">2017-02-27T20:00:17Z</dcterms:modified>
</cp:coreProperties>
</file>