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notesSlides/notesSlide4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4" autoAdjust="0"/>
    <p:restoredTop sz="89767" autoAdjust="0"/>
  </p:normalViewPr>
  <p:slideViewPr>
    <p:cSldViewPr showGuides="1">
      <p:cViewPr varScale="1">
        <p:scale>
          <a:sx n="109" d="100"/>
          <a:sy n="109" d="100"/>
        </p:scale>
        <p:origin x="474" y="108"/>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5.9988885118929199E-2"/>
                  <c:y val="6.2562771983825094E-2"/>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1.31649331352155E-2"/>
                  <c:y val="6.8273659431002207E-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2.33544711071592E-2"/>
                  <c:y val="7.3984546878179402E-2"/>
                </c:manualLayout>
              </c:layout>
              <c:tx>
                <c:rich>
                  <a:bodyPr/>
                  <a:lstStyle/>
                  <a:p>
                    <a:r>
                      <a:rPr lang="en-US" sz="1800" smtClean="0">
                        <a:solidFill>
                          <a:schemeClr val="bg2">
                            <a:lumMod val="50000"/>
                          </a:schemeClr>
                        </a:solidFill>
                      </a:rPr>
                      <a:t>IXP 2400</a:t>
                    </a:r>
                  </a:p>
                  <a:p>
                    <a:r>
                      <a:rPr lang="en-US" sz="1800" smtClean="0">
                        <a:solidFill>
                          <a:schemeClr val="bg2">
                            <a:lumMod val="50000"/>
                          </a:schemeClr>
                        </a:solidFill>
                      </a:rPr>
                      <a:t>(NPU)</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8.7908207195178403E-2"/>
                  <c:y val="7.7944973216260496E-2"/>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7.8157904588392502E-2"/>
                  <c:y val="6.36788948696414E-2"/>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E-4"/>
                  <c:y val="7.5770795805976801E-2"/>
                </c:manualLayout>
              </c:layout>
              <c:tx>
                <c:rich>
                  <a:bodyPr/>
                  <a:lstStyle/>
                  <a:p>
                    <a:r>
                      <a:rPr lang="en-US" sz="1800" dirty="0" err="1" smtClean="0">
                        <a:solidFill>
                          <a:schemeClr val="bg2">
                            <a:lumMod val="50000"/>
                          </a:schemeClr>
                        </a:solidFill>
                      </a:rPr>
                      <a:t>SoftNIC</a:t>
                    </a:r>
                    <a:endParaRPr lang="en-US" sz="1800" dirty="0" smtClean="0">
                      <a:solidFill>
                        <a:schemeClr val="bg2">
                          <a:lumMod val="50000"/>
                        </a:schemeClr>
                      </a:solidFill>
                    </a:endParaRPr>
                  </a:p>
                  <a:p>
                    <a:r>
                      <a:rPr lang="en-US" sz="1800" dirty="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6.1520422605671102E-2"/>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206001856"/>
        <c:axId val="206002248"/>
      </c:lineChart>
      <c:catAx>
        <c:axId val="20600185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6002248"/>
        <c:crosses val="autoZero"/>
        <c:auto val="1"/>
        <c:lblAlgn val="ctr"/>
        <c:lblOffset val="100"/>
        <c:noMultiLvlLbl val="0"/>
      </c:catAx>
      <c:valAx>
        <c:axId val="206002248"/>
        <c:scaling>
          <c:logBase val="1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06001856"/>
        <c:crosses val="autoZero"/>
        <c:crossBetween val="between"/>
      </c:valAx>
      <c:spPr>
        <a:noFill/>
        <a:ln>
          <a:solidFill>
            <a:schemeClr val="bg2">
              <a:lumMod val="90000"/>
            </a:schemeClr>
          </a:solidFill>
        </a:ln>
        <a:effectLst/>
      </c:spPr>
    </c:plotArea>
    <c:legend>
      <c:legendPos val="t"/>
      <c:layout>
        <c:manualLayout>
          <c:xMode val="edge"/>
          <c:yMode val="edge"/>
          <c:x val="0.71148730686560102"/>
          <c:y val="0.59349593495935005"/>
          <c:w val="0.28851269313439898"/>
          <c:h val="0.18585771290783801"/>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204946960"/>
        <c:axId val="204679264"/>
      </c:scatterChart>
      <c:valAx>
        <c:axId val="2049469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4679264"/>
        <c:crosses val="autoZero"/>
        <c:crossBetween val="midCat"/>
      </c:valAx>
      <c:valAx>
        <c:axId val="204679264"/>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49469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p>
          <a:p>
            <a:r>
              <a:rPr lang="en-US" dirty="0" smtClean="0"/>
              <a:t>Practice</a:t>
            </a:r>
            <a:r>
              <a:rPr lang="en-US" baseline="0" dirty="0" smtClean="0"/>
              <a:t> narration here, too much waffling.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Practice</a:t>
            </a:r>
            <a:r>
              <a:rPr lang="en-US" baseline="0" dirty="0" smtClean="0"/>
              <a:t> narration here, too much waffling.</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900811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6/1/2016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10557" cy="1828800"/>
            <a:chOff x="1780113" y="3029339"/>
            <a:chExt cx="131055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10557" cy="1828800"/>
            <a:chOff x="1780113" y="3029339"/>
            <a:chExt cx="131055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47" name="Group 146"/>
          <p:cNvGrpSpPr/>
          <p:nvPr/>
        </p:nvGrpSpPr>
        <p:grpSpPr>
          <a:xfrm>
            <a:off x="3543300" y="1371600"/>
            <a:ext cx="1310557" cy="1828800"/>
            <a:chOff x="1780113" y="3029339"/>
            <a:chExt cx="131055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75" name="Group 174"/>
          <p:cNvGrpSpPr/>
          <p:nvPr/>
        </p:nvGrpSpPr>
        <p:grpSpPr>
          <a:xfrm>
            <a:off x="7543800" y="1333500"/>
            <a:ext cx="1310557" cy="1828800"/>
            <a:chOff x="1780113" y="3029339"/>
            <a:chExt cx="131055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03" name="Group 202"/>
          <p:cNvGrpSpPr/>
          <p:nvPr/>
        </p:nvGrpSpPr>
        <p:grpSpPr>
          <a:xfrm>
            <a:off x="10134600" y="1333500"/>
            <a:ext cx="1310557" cy="1828800"/>
            <a:chOff x="1780113" y="3029339"/>
            <a:chExt cx="131055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10557" cy="647700"/>
            <a:chOff x="1780113" y="3029339"/>
            <a:chExt cx="131055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99" name="Group 98"/>
          <p:cNvGrpSpPr/>
          <p:nvPr/>
        </p:nvGrpSpPr>
        <p:grpSpPr>
          <a:xfrm>
            <a:off x="2087825" y="2508924"/>
            <a:ext cx="1310557" cy="647700"/>
            <a:chOff x="1780113" y="3029339"/>
            <a:chExt cx="131055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106" name="Group 105"/>
          <p:cNvGrpSpPr/>
          <p:nvPr/>
        </p:nvGrpSpPr>
        <p:grpSpPr>
          <a:xfrm>
            <a:off x="10393625" y="2508924"/>
            <a:ext cx="1310557" cy="647700"/>
            <a:chOff x="1780113" y="3029339"/>
            <a:chExt cx="131055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57150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790700"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Up Arrow 18"/>
          <p:cNvSpPr/>
          <p:nvPr/>
        </p:nvSpPr>
        <p:spPr>
          <a:xfrm>
            <a:off x="9911241"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1" name="Rounded Rectangle 20"/>
          <p:cNvSpPr/>
          <p:nvPr/>
        </p:nvSpPr>
        <p:spPr>
          <a:xfrm>
            <a:off x="8888793" y="3505200"/>
            <a:ext cx="2781300"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Right Arrow 24"/>
          <p:cNvSpPr/>
          <p:nvPr/>
        </p:nvSpPr>
        <p:spPr>
          <a:xfrm>
            <a:off x="3592893" y="35986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Rounded Rectangle 25"/>
          <p:cNvSpPr/>
          <p:nvPr/>
        </p:nvSpPr>
        <p:spPr>
          <a:xfrm>
            <a:off x="4543815" y="35183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ight Arrow 26"/>
          <p:cNvSpPr/>
          <p:nvPr/>
        </p:nvSpPr>
        <p:spPr>
          <a:xfrm>
            <a:off x="7783893" y="35986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TextBox 27"/>
          <p:cNvSpPr txBox="1"/>
          <p:nvPr/>
        </p:nvSpPr>
        <p:spPr>
          <a:xfrm>
            <a:off x="4543815" y="35892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29" name="TextBox 28"/>
          <p:cNvSpPr txBox="1"/>
          <p:nvPr/>
        </p:nvSpPr>
        <p:spPr>
          <a:xfrm>
            <a:off x="9079293" y="3594496"/>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0" name="Rounded Rectangle 29"/>
          <p:cNvSpPr/>
          <p:nvPr/>
        </p:nvSpPr>
        <p:spPr>
          <a:xfrm>
            <a:off x="468693" y="3505200"/>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TextBox 30"/>
          <p:cNvSpPr txBox="1"/>
          <p:nvPr/>
        </p:nvSpPr>
        <p:spPr>
          <a:xfrm>
            <a:off x="1017204" y="3602404"/>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sp>
        <p:nvSpPr>
          <p:cNvPr id="6" name="Right Arrow 5"/>
          <p:cNvSpPr/>
          <p:nvPr/>
        </p:nvSpPr>
        <p:spPr>
          <a:xfrm>
            <a:off x="3582978" y="62275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62275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7" name="Rounded Rectangle 16"/>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TextBox 17"/>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9" name="Rounded Rectangle 18"/>
          <p:cNvSpPr/>
          <p:nvPr/>
        </p:nvSpPr>
        <p:spPr>
          <a:xfrm>
            <a:off x="458778" y="6135624"/>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TextBox 2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0" name="Rounded Rectangle 19"/>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TextBox 20"/>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1" name="Rounded Rectangle 20"/>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6229028"/>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Right Arrow 23"/>
          <p:cNvSpPr/>
          <p:nvPr/>
        </p:nvSpPr>
        <p:spPr>
          <a:xfrm>
            <a:off x="7773978" y="622902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TextBox 25"/>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29" name="Rounded Rectangle 28"/>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3582978" y="6135624"/>
            <a:ext cx="8077200" cy="556537"/>
            <a:chOff x="3582978" y="104339"/>
            <a:chExt cx="80772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44" name="Rounded Rectangle 143"/>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5" name="TextBox 144"/>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46" name="Rounded Rectangle 145"/>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7" name="TextBox 146"/>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31</a:t>
            </a:fld>
            <a:endParaRPr lang="en-US">
              <a:latin typeface="+mj-lt"/>
            </a:endParaRPr>
          </a:p>
        </p:txBody>
      </p:sp>
      <p:grpSp>
        <p:nvGrpSpPr>
          <p:cNvPr id="35" name="Group 34"/>
          <p:cNvGrpSpPr/>
          <p:nvPr/>
        </p:nvGrpSpPr>
        <p:grpSpPr>
          <a:xfrm>
            <a:off x="3582978" y="6135624"/>
            <a:ext cx="8077200" cy="556537"/>
            <a:chOff x="3582978" y="104339"/>
            <a:chExt cx="8077200" cy="556537"/>
          </a:xfrm>
        </p:grpSpPr>
        <p:sp>
          <p:nvSpPr>
            <p:cNvPr id="38" name="Rounded Rectangle 37"/>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ight Arrow 3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TextBox 40"/>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sp>
        <p:nvSpPr>
          <p:cNvPr id="45" name="Rounded Rectangle 44"/>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TextBox 4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7" name="Rounded Rectangle 4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6310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89"/>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6415844" y="36758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30309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appearing at SIGCOMM 2016: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266700" y="5767626"/>
            <a:ext cx="11897809"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performance loss relative to line-rate, fixed-function, hardware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3508810412"/>
              </p:ext>
            </p:extLst>
          </p:nvPr>
        </p:nvGraphicFramePr>
        <p:xfrm>
          <a:off x="838200" y="1328857"/>
          <a:ext cx="10274433"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and predictability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A Turing Machine for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7607</TotalTime>
  <Words>10040</Words>
  <Application>Microsoft Office PowerPoint</Application>
  <PresentationFormat>Widescreen</PresentationFormat>
  <Paragraphs>2001</Paragraphs>
  <Slides>90</Slides>
  <Notes>76</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2728</cp:revision>
  <dcterms:created xsi:type="dcterms:W3CDTF">2015-11-20T07:11:46Z</dcterms:created>
  <dcterms:modified xsi:type="dcterms:W3CDTF">2016-06-01T14:54:48Z</dcterms:modified>
</cp:coreProperties>
</file>