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87971" autoAdjust="0"/>
  </p:normalViewPr>
  <p:slideViewPr>
    <p:cSldViewPr showGuides="1">
      <p:cViewPr varScale="1">
        <p:scale>
          <a:sx n="62" d="100"/>
          <a:sy n="62" d="100"/>
        </p:scale>
        <p:origin x="1392" y="60"/>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23531800"/>
        <c:axId val="185662672"/>
      </c:lineChart>
      <c:catAx>
        <c:axId val="1235318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662672"/>
        <c:crosses val="autoZero"/>
        <c:auto val="1"/>
        <c:lblAlgn val="ctr"/>
        <c:lblOffset val="100"/>
        <c:noMultiLvlLbl val="0"/>
      </c:catAx>
      <c:valAx>
        <c:axId val="185662672"/>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5318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24127536"/>
        <c:axId val="124168880"/>
      </c:scatterChart>
      <c:valAx>
        <c:axId val="124127536"/>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4168880"/>
        <c:crosses val="autoZero"/>
        <c:crossBetween val="midCat"/>
      </c:valAx>
      <c:valAx>
        <c:axId val="1241688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41275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a:p>
            <a:endParaRPr lang="en-US" baseline="0" dirty="0" smtClean="0"/>
          </a:p>
          <a:p>
            <a:r>
              <a:rPr lang="en-US" baseline="0" dirty="0" smtClean="0"/>
              <a:t>The 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8956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the switch pipeline</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Each transaction runs to completion, processes one packet at a time</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691215"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415844"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415843"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414818"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715344916"/>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smtClean="0"/>
                        <a:t>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smtClean="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Many algorithms determine transmission order at packet arrival</a:t>
            </a:r>
          </a:p>
          <a:p>
            <a:r>
              <a:rPr lang="en-US" dirty="0" smtClean="0"/>
              <a:t>Relative order of packet transmissions of packets in the queue doesn’t change with future arrivals</a:t>
            </a:r>
          </a:p>
          <a:p>
            <a:r>
              <a:rPr lang="en-US" dirty="0"/>
              <a:t>Examples:</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using PIFO</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Queuing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more specialized hardware</a:t>
            </a:r>
          </a:p>
          <a:p>
            <a:endParaRPr lang="en-US" dirty="0"/>
          </a:p>
          <a:p>
            <a:r>
              <a:rPr lang="en-US" dirty="0" smtClean="0"/>
              <a:t>The solution: high-performance abstractions </a:t>
            </a:r>
            <a:r>
              <a:rPr lang="en-US" smtClean="0"/>
              <a:t>for programming </a:t>
            </a:r>
            <a:r>
              <a:rPr lang="en-US" dirty="0" smtClean="0"/>
              <a:t>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 but less than software routers</a:t>
            </a:r>
          </a:p>
          <a:p>
            <a:endParaRPr lang="en-US" dirty="0"/>
          </a:p>
          <a:p>
            <a:endParaRPr lang="en-US" dirty="0" smtClean="0"/>
          </a:p>
          <a:p>
            <a:r>
              <a:rPr lang="en-US" dirty="0" smtClean="0"/>
              <a:t>Emerging chipsets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5703</TotalTime>
  <Words>9307</Words>
  <Application>Microsoft Office PowerPoint</Application>
  <PresentationFormat>Widescreen</PresentationFormat>
  <Paragraphs>1858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pFabric using PIFO</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2352</cp:revision>
  <dcterms:created xsi:type="dcterms:W3CDTF">2015-11-20T07:11:46Z</dcterms:created>
  <dcterms:modified xsi:type="dcterms:W3CDTF">2016-03-23T12:55:20Z</dcterms:modified>
</cp:coreProperties>
</file>