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notesSlides/notesSlide4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63555" autoAdjust="0"/>
  </p:normalViewPr>
  <p:slideViewPr>
    <p:cSldViewPr showGuides="1">
      <p:cViewPr varScale="1">
        <p:scale>
          <a:sx n="43" d="100"/>
          <a:sy n="43" d="100"/>
        </p:scale>
        <p:origin x="2112" y="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E-4"/>
                  <c:y val="7.5770795805976801E-2"/>
                </c:manualLayout>
              </c:layout>
              <c:tx>
                <c:rich>
                  <a:bodyPr/>
                  <a:lstStyle/>
                  <a:p>
                    <a:r>
                      <a:rPr lang="en-US" sz="1800" dirty="0" err="1" smtClean="0">
                        <a:solidFill>
                          <a:schemeClr val="bg2">
                            <a:lumMod val="50000"/>
                          </a:schemeClr>
                        </a:solidFill>
                      </a:rPr>
                      <a:t>SoftNIC</a:t>
                    </a:r>
                    <a:endParaRPr lang="en-US" sz="1800" dirty="0" smtClean="0">
                      <a:solidFill>
                        <a:schemeClr val="bg2">
                          <a:lumMod val="50000"/>
                        </a:schemeClr>
                      </a:solidFill>
                    </a:endParaRPr>
                  </a:p>
                  <a:p>
                    <a:r>
                      <a:rPr lang="en-US" sz="1800" dirty="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23977544"/>
        <c:axId val="123979112"/>
      </c:lineChart>
      <c:catAx>
        <c:axId val="1239775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3979112"/>
        <c:crosses val="autoZero"/>
        <c:auto val="1"/>
        <c:lblAlgn val="ctr"/>
        <c:lblOffset val="100"/>
        <c:noMultiLvlLbl val="0"/>
      </c:catAx>
      <c:valAx>
        <c:axId val="123979112"/>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23977544"/>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2775824"/>
        <c:axId val="122668816"/>
      </c:scatterChart>
      <c:valAx>
        <c:axId val="12277582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2668816"/>
        <c:crosses val="autoZero"/>
        <c:crossBetween val="midCat"/>
      </c:valAx>
      <c:valAx>
        <c:axId val="122668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27758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r>
              <a:rPr lang="en-US" baseline="0" dirty="0" smtClean="0"/>
              <a:t>.)</a:t>
            </a:r>
          </a:p>
          <a:p>
            <a:r>
              <a:rPr lang="en-US" baseline="0" dirty="0" smtClean="0"/>
              <a:t>Make sure to mention NPU, GPU, CPU, multi-core etc. here so that it’s clear that it’s a statement independent of 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381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258" name="Content Placeholder 2"/>
          <p:cNvSpPr>
            <a:spLocks noGrp="1"/>
          </p:cNvSpPr>
          <p:nvPr>
            <p:ph idx="1"/>
          </p:nvPr>
        </p:nvSpPr>
        <p:spPr>
          <a:xfrm>
            <a:off x="1905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Formalizing the computational capabilities of </a:t>
            </a:r>
            <a:r>
              <a:rPr lang="en-US" sz="9600" dirty="0" smtClean="0">
                <a:latin typeface="+mj-lt"/>
              </a:rPr>
              <a:t>line-rate </a:t>
            </a:r>
            <a:r>
              <a:rPr lang="en-US" sz="9600" dirty="0">
                <a:latin typeface="+mj-lt"/>
              </a:rPr>
              <a:t>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1905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Formalizing the computational capabilities of </a:t>
            </a:r>
            <a:r>
              <a:rPr lang="en-US" sz="9600" dirty="0" smtClean="0">
                <a:latin typeface="+mj-lt"/>
              </a:rPr>
              <a:t>line-rate </a:t>
            </a:r>
            <a:r>
              <a:rPr lang="en-US" sz="9600" dirty="0">
                <a:latin typeface="+mj-lt"/>
              </a:rPr>
              <a:t>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381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66700" y="5767626"/>
            <a:ext cx="11897809"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performance loss relative to line-rate, fixed-function, hardware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3508810412"/>
              </p:ext>
            </p:extLst>
          </p:nvPr>
        </p:nvGraphicFramePr>
        <p:xfrm>
          <a:off x="838200" y="1328857"/>
          <a:ext cx="10274433"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a:t>
            </a:r>
            <a:r>
              <a:rPr lang="en-US" sz="9600" dirty="0" smtClean="0">
                <a:latin typeface="Gadugi" panose="020B0502040204020203" pitchFamily="34" charset="0"/>
              </a:rPr>
              <a:t>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7618</TotalTime>
  <Words>10069</Words>
  <Application>Microsoft Office PowerPoint</Application>
  <PresentationFormat>Widescreen</PresentationFormat>
  <Paragraphs>2002</Paragraphs>
  <Slides>90</Slides>
  <Notes>76</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2737</cp:revision>
  <dcterms:created xsi:type="dcterms:W3CDTF">2015-11-20T07:11:46Z</dcterms:created>
  <dcterms:modified xsi:type="dcterms:W3CDTF">2016-06-01T13:24:53Z</dcterms:modified>
</cp:coreProperties>
</file>