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2062128352"/>
        <c:axId val="-2063022736"/>
      </c:lineChart>
      <c:catAx>
        <c:axId val="-206212835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63022736"/>
        <c:crosses val="autoZero"/>
        <c:auto val="1"/>
        <c:lblAlgn val="ctr"/>
        <c:lblOffset val="100"/>
        <c:noMultiLvlLbl val="0"/>
      </c:catAx>
      <c:valAx>
        <c:axId val="-206302273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621283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99483248"/>
        <c:axId val="-1752727408"/>
      </c:scatterChart>
      <c:valAx>
        <c:axId val="-16994832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52727408"/>
        <c:crosses val="autoZero"/>
        <c:crossBetween val="midCat"/>
      </c:valAx>
      <c:valAx>
        <c:axId val="-17527274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94832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8384</TotalTime>
  <Words>11596</Words>
  <Application>Microsoft Macintosh PowerPoint</Application>
  <PresentationFormat>Widescreen</PresentationFormat>
  <Paragraphs>1825</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2979</cp:revision>
  <dcterms:created xsi:type="dcterms:W3CDTF">2015-11-20T07:11:46Z</dcterms:created>
  <dcterms:modified xsi:type="dcterms:W3CDTF">2016-10-04T20:57:23Z</dcterms:modified>
</cp:coreProperties>
</file>