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tags/tag25.xml" ContentType="application/vnd.openxmlformats-officedocument.presentationml.tags+xml"/>
  <Override PartName="/ppt/notesSlides/notesSlide48.xml" ContentType="application/vnd.openxmlformats-officedocument.presentationml.notesSlide+xml"/>
  <Override PartName="/ppt/tags/tag26.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ppt/tags/tag28.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29.xml" ContentType="application/vnd.openxmlformats-officedocument.presentationml.tags+xml"/>
  <Override PartName="/ppt/notesSlides/notesSlide76.xml" ContentType="application/vnd.openxmlformats-officedocument.presentationml.notesSlide+xml"/>
  <Override PartName="/ppt/tags/tag30.xml" ContentType="application/vnd.openxmlformats-officedocument.presentationml.tags+xml"/>
  <Override PartName="/ppt/notesSlides/notesSlide77.xml" ContentType="application/vnd.openxmlformats-officedocument.presentationml.notesSlide+xml"/>
  <Override PartName="/ppt/tags/tag31.xml" ContentType="application/vnd.openxmlformats-officedocument.presentationml.tags+xml"/>
  <Override PartName="/ppt/notesSlides/notesSlide78.xml" ContentType="application/vnd.openxmlformats-officedocument.presentationml.notesSlide+xml"/>
  <Override PartName="/ppt/tags/tag32.xml" ContentType="application/vnd.openxmlformats-officedocument.presentationml.tags+xml"/>
  <Override PartName="/ppt/notesSlides/notesSlide79.xml" ContentType="application/vnd.openxmlformats-officedocument.presentationml.notesSlide+xml"/>
  <Override PartName="/ppt/tags/tag33.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6" r:id="rId47"/>
    <p:sldId id="617" r:id="rId48"/>
    <p:sldId id="618" r:id="rId49"/>
    <p:sldId id="619" r:id="rId50"/>
    <p:sldId id="621" r:id="rId51"/>
    <p:sldId id="622" r:id="rId52"/>
    <p:sldId id="634" r:id="rId53"/>
    <p:sldId id="624" r:id="rId54"/>
    <p:sldId id="358" r:id="rId55"/>
    <p:sldId id="635" r:id="rId56"/>
    <p:sldId id="582" r:id="rId57"/>
    <p:sldId id="585"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autoAdjust="0"/>
    <p:restoredTop sz="72222" autoAdjust="0"/>
  </p:normalViewPr>
  <p:slideViewPr>
    <p:cSldViewPr showGuides="1">
      <p:cViewPr varScale="1">
        <p:scale>
          <a:sx n="61" d="100"/>
          <a:sy n="61" d="100"/>
        </p:scale>
        <p:origin x="248" y="584"/>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Stress that this is *a* set of atoms, not *the*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Or at least were fixed-function when the work started.</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42568864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52</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Could add more points to this figure.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term query and fold from the slide deck.</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a:solidFill>
                  <a:srgbClr val="000000"/>
                </a:solidFill>
                <a:latin typeface="+mj-lt"/>
                <a:cs typeface="Seravek"/>
              </a:rPr>
              <a:t>Extracting</a:t>
            </a:r>
          </a:p>
          <a:p>
            <a:pPr algn="ctr"/>
            <a:r>
              <a:rPr lang="en-US" sz="2200" dirty="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a:latin typeface="+mj-lt"/>
                <a:cs typeface="Seravek"/>
              </a:rPr>
              <a:t>Output: Atoms</a:t>
            </a:r>
          </a:p>
          <a:p>
            <a:endParaRPr lang="en-US" sz="1000" dirty="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a:solidFill>
                  <a:srgbClr val="000000"/>
                </a:solidFill>
                <a:latin typeface="+mj-lt"/>
                <a:cs typeface="Seravek"/>
              </a:rPr>
              <a:t>Checking</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existing</a:t>
            </a:r>
          </a:p>
          <a:p>
            <a:pPr algn="ctr"/>
            <a:r>
              <a:rPr lang="en-US" sz="2200" dirty="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lnSpcReduction="10000"/>
          </a:bodyPr>
          <a:lstStyle/>
          <a:p>
            <a:r>
              <a:rPr lang="en-US" dirty="0"/>
              <a:t>Structure stats measurement as key-value store</a:t>
            </a:r>
          </a:p>
          <a:p>
            <a:endParaRPr lang="en-US" dirty="0"/>
          </a:p>
          <a:p>
            <a:r>
              <a:rPr lang="en-US" dirty="0"/>
              <a:t>Key=flow, value=statistic being measured</a:t>
            </a:r>
          </a:p>
          <a:p>
            <a:endParaRPr lang="en-US" dirty="0"/>
          </a:p>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2958998304"/>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endParaRPr lang="en-US" dirty="0"/>
              </a:p>
              <a:p>
                <a:r>
                  <a:rPr lang="en-US" dirty="0"/>
                  <a:t>Can show this by expanding the equation for an EWMA.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9677400" y="3657600"/>
            <a:ext cx="1524000" cy="1414165"/>
            <a:chOff x="9677400" y="3657600"/>
            <a:chExt cx="1524000" cy="1414165"/>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So we can take a final value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starting state</a:t>
                </a:r>
                <a14:m>
                  <m:oMath xmlns:m="http://schemas.openxmlformats.org/officeDocument/2006/math">
                    <m:r>
                      <a:rPr lang="en-US" i="1" dirty="0" smtClean="0">
                        <a:latin typeface="Cambria Math" panose="02040503050406030204" pitchFamily="18" charset="0"/>
                        <a:ea typeface="Ayuthaya" charset="-34"/>
                        <a:cs typeface="Consolas" charset="0"/>
                      </a:rPr>
                      <m:t> </m:t>
                    </m:r>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m:t>
                      </m:r>
                      <m:r>
                        <a:rPr lang="en-US" b="0" i="1" baseline="-25000" dirty="0" smtClean="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b="0" i="1" dirty="0" smtClean="0">
                          <a:latin typeface="Cambria Math" panose="02040503050406030204" pitchFamily="18" charset="0"/>
                        </a:rPr>
                        <m:t>)</m:t>
                      </m:r>
                    </m:oMath>
                  </m:oMathPara>
                </a14:m>
                <a:endParaRPr lang="en-US" dirty="0">
                  <a:ea typeface="Ayuthaya" charset="-34"/>
                  <a:cs typeface="Consolas" charset="0"/>
                </a:endParaRPr>
              </a:p>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number of packets (N)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292"/>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93247279-8E90-964B-9017-78201DF12FC5}"/>
              </a:ext>
            </a:extLst>
          </p:cNvPr>
          <p:cNvGrpSpPr/>
          <p:nvPr/>
        </p:nvGrpSpPr>
        <p:grpSpPr>
          <a:xfrm>
            <a:off x="9410700" y="2286000"/>
            <a:ext cx="1524000" cy="1414165"/>
            <a:chOff x="9677400" y="3657600"/>
            <a:chExt cx="1524000" cy="1414165"/>
          </a:xfrm>
        </p:grpSpPr>
        <p:grpSp>
          <p:nvGrpSpPr>
            <p:cNvPr id="19" name="Group 18">
              <a:extLst>
                <a:ext uri="{FF2B5EF4-FFF2-40B4-BE49-F238E27FC236}">
                  <a16:creationId xmlns:a16="http://schemas.microsoft.com/office/drawing/2014/main" id="{076E6652-0C8F-3641-B11F-A8167ABD54DA}"/>
                </a:ext>
              </a:extLst>
            </p:cNvPr>
            <p:cNvGrpSpPr/>
            <p:nvPr/>
          </p:nvGrpSpPr>
          <p:grpSpPr>
            <a:xfrm>
              <a:off x="9829800" y="3657600"/>
              <a:ext cx="1284065" cy="1414165"/>
              <a:chOff x="9433860" y="-914400"/>
              <a:chExt cx="1284065" cy="1414165"/>
            </a:xfrm>
          </p:grpSpPr>
          <p:cxnSp>
            <p:nvCxnSpPr>
              <p:cNvPr id="21" name="Straight Arrow Connector 20">
                <a:extLst>
                  <a:ext uri="{FF2B5EF4-FFF2-40B4-BE49-F238E27FC236}">
                    <a16:creationId xmlns:a16="http://schemas.microsoft.com/office/drawing/2014/main" id="{9B5C08E8-634A-924D-91EF-7DCDE370C3BA}"/>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1E338B-4003-894A-A861-602358D414DA}"/>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406D49-FDCA-C343-85E0-6823C91B48D2}"/>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4" name="TextBox 23">
                <a:extLst>
                  <a:ext uri="{FF2B5EF4-FFF2-40B4-BE49-F238E27FC236}">
                    <a16:creationId xmlns:a16="http://schemas.microsoft.com/office/drawing/2014/main" id="{A2BF8B90-5041-034F-A1B8-A8340E7A72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5" name="TextBox 24">
                <a:extLst>
                  <a:ext uri="{FF2B5EF4-FFF2-40B4-BE49-F238E27FC236}">
                    <a16:creationId xmlns:a16="http://schemas.microsoft.com/office/drawing/2014/main" id="{057145CD-19E6-384E-9C4A-626F404297E0}"/>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26" name="TextBox 25">
                <a:extLst>
                  <a:ext uri="{FF2B5EF4-FFF2-40B4-BE49-F238E27FC236}">
                    <a16:creationId xmlns:a16="http://schemas.microsoft.com/office/drawing/2014/main" id="{DCEC2295-B131-EF4E-B04E-1E9BBCE1099D}"/>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20" name="Rounded Rectangle 19">
              <a:extLst>
                <a:ext uri="{FF2B5EF4-FFF2-40B4-BE49-F238E27FC236}">
                  <a16:creationId xmlns:a16="http://schemas.microsoft.com/office/drawing/2014/main" id="{8E91F0E4-A146-AE4B-BCBE-9D5EFC98409A}"/>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53</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1.5"/>
</p:tagLst>
</file>

<file path=ppt/tags/tag21.xml><?xml version="1.0" encoding="utf-8"?>
<p:tagLst xmlns:a="http://schemas.openxmlformats.org/drawingml/2006/main" xmlns:r="http://schemas.openxmlformats.org/officeDocument/2006/relationships" xmlns:p="http://schemas.openxmlformats.org/presentationml/2006/main">
  <p:tag name="TIMING" val="|30.8|9|3.7"/>
</p:tagLst>
</file>

<file path=ppt/tags/tag22.xml><?xml version="1.0" encoding="utf-8"?>
<p:tagLst xmlns:a="http://schemas.openxmlformats.org/drawingml/2006/main" xmlns:r="http://schemas.openxmlformats.org/officeDocument/2006/relationships" xmlns:p="http://schemas.openxmlformats.org/presentationml/2006/main">
  <p:tag name="TIMING" val="|8.9|5.6|8.2|2.6|5.7"/>
</p:tagLst>
</file>

<file path=ppt/tags/tag23.xml><?xml version="1.0" encoding="utf-8"?>
<p:tagLst xmlns:a="http://schemas.openxmlformats.org/drawingml/2006/main" xmlns:r="http://schemas.openxmlformats.org/officeDocument/2006/relationships" xmlns:p="http://schemas.openxmlformats.org/presentationml/2006/main">
  <p:tag name="TIMING" val="|28.6"/>
</p:tagLst>
</file>

<file path=ppt/tags/tag24.xml><?xml version="1.0" encoding="utf-8"?>
<p:tagLst xmlns:a="http://schemas.openxmlformats.org/drawingml/2006/main" xmlns:r="http://schemas.openxmlformats.org/officeDocument/2006/relationships" xmlns:p="http://schemas.openxmlformats.org/presentationml/2006/main">
  <p:tag name="TIMING" val="|13.9|3.2|6.1"/>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7.4|4.8"/>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15529</TotalTime>
  <Words>12879</Words>
  <Application>Microsoft Macintosh PowerPoint</Application>
  <PresentationFormat>Widescreen</PresentationFormat>
  <Paragraphs>2187</Paragraphs>
  <Slides>119</Slides>
  <Notes>107</Notes>
  <HiddenSlides>29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6276</cp:revision>
  <dcterms:created xsi:type="dcterms:W3CDTF">2015-11-20T07:11:46Z</dcterms:created>
  <dcterms:modified xsi:type="dcterms:W3CDTF">2018-02-14T06:36:51Z</dcterms:modified>
</cp:coreProperties>
</file>