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9767" autoAdjust="0"/>
  </p:normalViewPr>
  <p:slideViewPr>
    <p:cSldViewPr showGuides="1">
      <p:cViewPr varScale="1">
        <p:scale>
          <a:sx n="63" d="100"/>
          <a:sy n="63" d="100"/>
        </p:scale>
        <p:origin x="1356" y="7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E-4"/>
                  <c:y val="7.5770795805976801E-2"/>
                </c:manualLayout>
              </c:layout>
              <c:tx>
                <c:rich>
                  <a:bodyPr/>
                  <a:lstStyle/>
                  <a:p>
                    <a:r>
                      <a:rPr lang="en-US" sz="1800" dirty="0" err="1" smtClean="0">
                        <a:solidFill>
                          <a:schemeClr val="bg2">
                            <a:lumMod val="50000"/>
                          </a:schemeClr>
                        </a:solidFill>
                      </a:rPr>
                      <a:t>SoftNIC</a:t>
                    </a:r>
                    <a:endParaRPr lang="en-US" sz="1800" dirty="0" smtClean="0">
                      <a:solidFill>
                        <a:schemeClr val="bg2">
                          <a:lumMod val="50000"/>
                        </a:schemeClr>
                      </a:solidFill>
                    </a:endParaRPr>
                  </a:p>
                  <a:p>
                    <a:r>
                      <a:rPr lang="en-US" sz="1800" dirty="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73845856"/>
        <c:axId val="173845072"/>
      </c:lineChart>
      <c:catAx>
        <c:axId val="17384585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3845072"/>
        <c:crosses val="autoZero"/>
        <c:auto val="1"/>
        <c:lblAlgn val="ctr"/>
        <c:lblOffset val="100"/>
        <c:noMultiLvlLbl val="0"/>
      </c:catAx>
      <c:valAx>
        <c:axId val="173845072"/>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73845856"/>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5219024"/>
        <c:axId val="115219408"/>
      </c:scatterChart>
      <c:valAx>
        <c:axId val="11521902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5219408"/>
        <c:crosses val="autoZero"/>
        <c:crossBetween val="midCat"/>
      </c:valAx>
      <c:valAx>
        <c:axId val="11521940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52190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17</a:t>
            </a:fld>
            <a:endParaRPr lang="en-US">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19</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19</a:t>
            </a:fld>
            <a:endParaRPr lang="en-US">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
        <p:nvSpPr>
          <p:cNvPr id="4" name="Slide Number Placeholder 3"/>
          <p:cNvSpPr>
            <a:spLocks noGrp="1"/>
          </p:cNvSpPr>
          <p:nvPr>
            <p:ph type="sldNum" sz="quarter" idx="12"/>
          </p:nvPr>
        </p:nvSpPr>
        <p:spPr>
          <a:xfrm>
            <a:off x="8324019" y="6356350"/>
            <a:ext cx="2743200" cy="365125"/>
          </a:xfrm>
        </p:spPr>
        <p:txBody>
          <a:bodyPr/>
          <a:lstStyle/>
          <a:p>
            <a:fld id="{5448022C-F4BC-4192-A392-BACAE19DF894}" type="slidenum">
              <a:rPr lang="en-US" smtClean="0">
                <a:latin typeface="+mj-lt"/>
              </a:rPr>
              <a:pPr/>
              <a:t>20</a:t>
            </a:fld>
            <a:endParaRPr lang="en-US" dirty="0">
              <a:latin typeface="+mj-lt"/>
            </a:endParaRPr>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21</a:t>
            </a:fld>
            <a:endParaRPr lang="en-US">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5" name="Slide Number Placeholder 14"/>
          <p:cNvSpPr>
            <a:spLocks noGrp="1"/>
          </p:cNvSpPr>
          <p:nvPr>
            <p:ph type="sldNum" sz="quarter" idx="12"/>
          </p:nvPr>
        </p:nvSpPr>
        <p:spPr/>
        <p:txBody>
          <a:bodyPr/>
          <a:lstStyle/>
          <a:p>
            <a:fld id="{5448022C-F4BC-4192-A392-BACAE19DF894}" type="slidenum">
              <a:rPr lang="en-US" smtClean="0">
                <a:latin typeface="+mj-lt"/>
              </a:rPr>
              <a:pPr/>
              <a:t>23</a:t>
            </a:fld>
            <a:endParaRPr lang="en-US">
              <a:latin typeface="+mj-lt"/>
            </a:endParaRPr>
          </a:p>
        </p:txBody>
      </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24</a:t>
            </a:fld>
            <a:endParaRPr lang="en-US">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25</a:t>
            </a:fld>
            <a:endParaRPr lang="en-US">
              <a:latin typeface="+mj-lt"/>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26</a:t>
            </a:fld>
            <a:endParaRPr lang="en-US">
              <a:latin typeface="+mj-lt"/>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27</a:t>
            </a:fld>
            <a:endParaRPr lang="en-US">
              <a:latin typeface="+mj-lt"/>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28</a:t>
            </a:fld>
            <a:endParaRPr lang="en-US">
              <a:latin typeface="+mj-lt"/>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29</a:t>
            </a:fld>
            <a:endParaRPr lang="en-US">
              <a:latin typeface="+mj-lt"/>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Slide Number Placeholder 5"/>
          <p:cNvSpPr>
            <a:spLocks noGrp="1"/>
          </p:cNvSpPr>
          <p:nvPr>
            <p:ph type="sldNum" sz="quarter" idx="12"/>
          </p:nvPr>
        </p:nvSpPr>
        <p:spPr/>
        <p:txBody>
          <a:bodyPr/>
          <a:lstStyle/>
          <a:p>
            <a:fld id="{5448022C-F4BC-4192-A392-BACAE19DF894}" type="slidenum">
              <a:rPr lang="en-US" smtClean="0">
                <a:latin typeface="+mj-lt"/>
              </a:rPr>
              <a:pPr/>
              <a:t>30</a:t>
            </a:fld>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a:t>
            </a:r>
            <a:r>
              <a:rPr lang="en-US" dirty="0" smtClean="0">
                <a:latin typeface="+mj-lt"/>
              </a:rPr>
              <a:t>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4" name="Slide Number Placeholder 5"/>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30</a:t>
            </a:fld>
            <a:endParaRPr lang="en-US">
              <a:latin typeface="+mj-lt"/>
            </a:endParaRPr>
          </a:p>
        </p:txBody>
      </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a:t>
            </a:r>
            <a:r>
              <a:rPr lang="en-US" dirty="0" smtClean="0">
                <a:latin typeface="+mj-lt"/>
              </a:rPr>
              <a:t>pipelined </a:t>
            </a:r>
            <a:r>
              <a:rPr lang="en-US" dirty="0" smtClean="0">
                <a:latin typeface="+mj-lt"/>
              </a:rPr>
              <a:t>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40</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40</a:t>
            </a:fld>
            <a:endParaRPr lang="en-US">
              <a:latin typeface="+mj-lt"/>
            </a:endParaRPr>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
        <p:nvSpPr>
          <p:cNvPr id="5" name="Slide Number Placeholder 4"/>
          <p:cNvSpPr>
            <a:spLocks noGrp="1"/>
          </p:cNvSpPr>
          <p:nvPr>
            <p:ph type="sldNum" sz="quarter" idx="12"/>
          </p:nvPr>
        </p:nvSpPr>
        <p:spPr/>
        <p:txBody>
          <a:bodyPr/>
          <a:lstStyle/>
          <a:p>
            <a:fld id="{5448022C-F4BC-4192-A392-BACAE19DF894}" type="slidenum">
              <a:rPr lang="en-US" smtClean="0">
                <a:latin typeface="+mj-lt"/>
              </a:rPr>
              <a:pPr/>
              <a:t>42</a:t>
            </a:fld>
            <a:endParaRPr lang="en-US">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latin typeface="+mj-lt"/>
              </a:rPr>
              <a:pPr/>
              <a:t>43</a:t>
            </a:fld>
            <a:endParaRPr lang="en-US">
              <a:latin typeface="+mj-lt"/>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44</a:t>
            </a:fld>
            <a:endParaRPr lang="en-US">
              <a:latin typeface="+mj-lt"/>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45</a:t>
            </a:fld>
            <a:endParaRPr lang="en-US">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46</a:t>
            </a:fld>
            <a:endParaRPr lang="en-US">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47</a:t>
            </a:fld>
            <a:endParaRPr lang="en-US">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48</a:t>
            </a:fld>
            <a:endParaRPr lang="en-US">
              <a:latin typeface="+mj-lt"/>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49</a:t>
            </a:fld>
            <a:endParaRPr lang="en-US">
              <a:latin typeface="+mj-lt"/>
            </a:endParaRPr>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50</a:t>
            </a:fld>
            <a:endParaRPr lang="en-US">
              <a:latin typeface="+mj-lt"/>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latin typeface="+mj-lt"/>
              </a:rPr>
              <a:pPr/>
              <a:t>51</a:t>
            </a:fld>
            <a:endParaRPr lang="en-US">
              <a:latin typeface="+mj-lt"/>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52</a:t>
            </a:fld>
            <a:endParaRPr lang="en-US">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53</a:t>
            </a:fld>
            <a:endParaRPr lang="en-US">
              <a:latin typeface="+mj-lt"/>
            </a:endParaRP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54</a:t>
            </a:fld>
            <a:endParaRPr lang="en-US">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66700" y="5767626"/>
            <a:ext cx="11897809"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performance loss relative to line-rate, fixed-function, hardware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3508810412"/>
              </p:ext>
            </p:extLst>
          </p:nvPr>
        </p:nvGraphicFramePr>
        <p:xfrm>
          <a:off x="838200" y="1328857"/>
          <a:ext cx="10274433"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 Turing Machine for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7581</TotalTime>
  <Words>10058</Words>
  <Application>Microsoft Office PowerPoint</Application>
  <PresentationFormat>Widescreen</PresentationFormat>
  <Paragraphs>2032</Paragraphs>
  <Slides>90</Slides>
  <Notes>75</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2721</cp:revision>
  <dcterms:created xsi:type="dcterms:W3CDTF">2015-11-20T07:11:46Z</dcterms:created>
  <dcterms:modified xsi:type="dcterms:W3CDTF">2016-05-31T13:05:03Z</dcterms:modified>
</cp:coreProperties>
</file>