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58633"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18964512"/>
        <c:axId val="305649472"/>
      </c:lineChart>
      <c:catAx>
        <c:axId val="21896451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305649472"/>
        <c:crosses val="autoZero"/>
        <c:auto val="1"/>
        <c:lblAlgn val="ctr"/>
        <c:lblOffset val="100"/>
        <c:noMultiLvlLbl val="0"/>
      </c:catAx>
      <c:valAx>
        <c:axId val="30564947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1896451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308472144"/>
        <c:axId val="308452208"/>
      </c:scatterChart>
      <c:valAx>
        <c:axId val="30847214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08452208"/>
        <c:crosses val="autoZero"/>
        <c:crossBetween val="midCat"/>
      </c:valAx>
      <c:valAx>
        <c:axId val="30845220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084721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t>
            </a:r>
            <a:r>
              <a:rPr lang="en-US" baseline="0" dirty="0" smtClean="0"/>
              <a:t>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14359</TotalTime>
  <Words>8571</Words>
  <Application>Microsoft Macintosh PowerPoint</Application>
  <PresentationFormat>Widescreen</PresentationFormat>
  <Paragraphs>1731</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5847</cp:revision>
  <dcterms:created xsi:type="dcterms:W3CDTF">2015-11-20T07:11:46Z</dcterms:created>
  <dcterms:modified xsi:type="dcterms:W3CDTF">2017-03-02T15:17:09Z</dcterms:modified>
</cp:coreProperties>
</file>