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68" r:id="rId41"/>
    <p:sldId id="560" r:id="rId42"/>
    <p:sldId id="561" r:id="rId43"/>
    <p:sldId id="565" r:id="rId44"/>
    <p:sldId id="566" r:id="rId45"/>
    <p:sldId id="358" r:id="rId46"/>
    <p:sldId id="544" r:id="rId47"/>
    <p:sldId id="350" r:id="rId48"/>
    <p:sldId id="569" r:id="rId49"/>
    <p:sldId id="570" r:id="rId50"/>
    <p:sldId id="571" r:id="rId51"/>
    <p:sldId id="540" r:id="rId52"/>
    <p:sldId id="541" r:id="rId53"/>
    <p:sldId id="508" r:id="rId54"/>
    <p:sldId id="526" r:id="rId55"/>
    <p:sldId id="514" r:id="rId56"/>
    <p:sldId id="507" r:id="rId57"/>
    <p:sldId id="509" r:id="rId58"/>
    <p:sldId id="510" r:id="rId59"/>
    <p:sldId id="464" r:id="rId60"/>
    <p:sldId id="465" r:id="rId61"/>
    <p:sldId id="375" r:id="rId62"/>
    <p:sldId id="299" r:id="rId63"/>
    <p:sldId id="357" r:id="rId64"/>
    <p:sldId id="305" r:id="rId65"/>
    <p:sldId id="306" r:id="rId66"/>
    <p:sldId id="301" r:id="rId67"/>
    <p:sldId id="271" r:id="rId68"/>
    <p:sldId id="326" r:id="rId69"/>
    <p:sldId id="327" r:id="rId70"/>
    <p:sldId id="272" r:id="rId71"/>
    <p:sldId id="374" r:id="rId72"/>
    <p:sldId id="468" r:id="rId73"/>
    <p:sldId id="332" r:id="rId74"/>
    <p:sldId id="370" r:id="rId75"/>
    <p:sldId id="371" r:id="rId76"/>
    <p:sldId id="335" r:id="rId77"/>
    <p:sldId id="372" r:id="rId78"/>
    <p:sldId id="373" r:id="rId79"/>
    <p:sldId id="307" r:id="rId80"/>
    <p:sldId id="467" r:id="rId81"/>
    <p:sldId id="458" r:id="rId82"/>
    <p:sldId id="459" r:id="rId83"/>
    <p:sldId id="460" r:id="rId84"/>
    <p:sldId id="461" r:id="rId85"/>
    <p:sldId id="462" r:id="rId86"/>
    <p:sldId id="466" r:id="rId87"/>
    <p:sldId id="46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1" autoAdjust="0"/>
    <p:restoredTop sz="57554" autoAdjust="0"/>
  </p:normalViewPr>
  <p:slideViewPr>
    <p:cSldViewPr showGuides="1">
      <p:cViewPr>
        <p:scale>
          <a:sx n="95" d="100"/>
          <a:sy n="95" d="100"/>
        </p:scale>
        <p:origin x="24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458780928"/>
        <c:axId val="1376349968"/>
      </c:lineChart>
      <c:catAx>
        <c:axId val="1458780928"/>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376349968"/>
        <c:crosses val="autoZero"/>
        <c:auto val="1"/>
        <c:lblAlgn val="ctr"/>
        <c:lblOffset val="100"/>
        <c:noMultiLvlLbl val="0"/>
      </c:catAx>
      <c:valAx>
        <c:axId val="1376349968"/>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458780928"/>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418527040"/>
        <c:axId val="1418520480"/>
      </c:scatterChart>
      <c:valAx>
        <c:axId val="141852704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18520480"/>
        <c:crosses val="autoZero"/>
        <c:crossBetween val="midCat"/>
      </c:valAx>
      <c:valAx>
        <c:axId val="141852048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1852704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Balancing specialization and software programmability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2/19/17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2/19/17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2/19/17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chart" Target="../charts/char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action unit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for programming high-speed routers</a:t>
            </a:r>
          </a:p>
          <a:p>
            <a:pPr lvl="1"/>
            <a:r>
              <a:rPr lang="en-US" dirty="0"/>
              <a:t>N</a:t>
            </a:r>
            <a:r>
              <a:rPr lang="en-US" dirty="0" smtClean="0"/>
              <a:t>etwork measurement</a:t>
            </a:r>
          </a:p>
          <a:p>
            <a:pPr lvl="1"/>
            <a:r>
              <a:rPr lang="en-US" dirty="0" smtClean="0"/>
              <a:t>Host networking</a:t>
            </a:r>
          </a:p>
          <a:p>
            <a:pPr lvl="1"/>
            <a:endParaRPr lang="en-US" dirty="0"/>
          </a:p>
          <a:p>
            <a:r>
              <a:rPr lang="en-US" dirty="0" smtClean="0"/>
              <a:t>Hardware and software for </a:t>
            </a:r>
            <a:r>
              <a:rPr lang="en-US" smtClean="0"/>
              <a:t>specialized distributed systems</a:t>
            </a:r>
            <a:endParaRPr lang="en-US" dirty="0" smtClean="0"/>
          </a:p>
          <a:p>
            <a:pPr lvl="1"/>
            <a:r>
              <a:rPr lang="en-US" dirty="0" smtClean="0"/>
              <a:t>The end of Moore’s law makes specialization a necessity, not a luxury</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 compilers, etc</a:t>
            </a:r>
            <a:r>
              <a:rPr lang="en-US" dirty="0" smtClean="0"/>
              <a:t>.</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0.5|37.3|9.2"/>
</p:tagLst>
</file>

<file path=ppt/tags/tag13.xml><?xml version="1.0" encoding="utf-8"?>
<p:tagLst xmlns:a="http://schemas.openxmlformats.org/drawingml/2006/main" xmlns:r="http://schemas.openxmlformats.org/officeDocument/2006/relationships" xmlns:p="http://schemas.openxmlformats.org/presentationml/2006/main">
  <p:tag name="TIMING" val="|12.8|37|10.9"/>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13708</TotalTime>
  <Words>13258</Words>
  <Application>Microsoft Macintosh PowerPoint</Application>
  <PresentationFormat>Widescreen</PresentationFormat>
  <Paragraphs>1843</Paragraphs>
  <Slides>87</Slides>
  <Notes>78</Notes>
  <HiddenSlides>24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5656</cp:revision>
  <dcterms:created xsi:type="dcterms:W3CDTF">2015-11-20T07:11:46Z</dcterms:created>
  <dcterms:modified xsi:type="dcterms:W3CDTF">2017-02-19T16:35:44Z</dcterms:modified>
</cp:coreProperties>
</file>