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4" r:id="rId31"/>
    <p:sldId id="312" r:id="rId32"/>
    <p:sldId id="287" r:id="rId33"/>
    <p:sldId id="288" r:id="rId34"/>
    <p:sldId id="325" r:id="rId35"/>
    <p:sldId id="326" r:id="rId36"/>
    <p:sldId id="314" r:id="rId37"/>
    <p:sldId id="301" r:id="rId38"/>
    <p:sldId id="299" r:id="rId39"/>
    <p:sldId id="282" r:id="rId40"/>
    <p:sldId id="298" r:id="rId41"/>
    <p:sldId id="318" r:id="rId42"/>
    <p:sldId id="319" r:id="rId43"/>
    <p:sldId id="32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62043" autoAdjust="0"/>
  </p:normalViewPr>
  <p:slideViewPr>
    <p:cSldViewPr showGuides="1">
      <p:cViewPr varScale="1">
        <p:scale>
          <a:sx n="63" d="100"/>
          <a:sy n="63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95888032"/>
        <c:axId val="1395895648"/>
      </c:lineChart>
      <c:catAx>
        <c:axId val="139588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895648"/>
        <c:crosses val="autoZero"/>
        <c:auto val="1"/>
        <c:lblAlgn val="ctr"/>
        <c:lblOffset val="100"/>
        <c:noMultiLvlLbl val="0"/>
      </c:catAx>
      <c:valAx>
        <c:axId val="1395895648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88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Patrick </a:t>
            </a:r>
            <a:r>
              <a:rPr lang="en-US" dirty="0" err="1" smtClean="0"/>
              <a:t>Bosshart</a:t>
            </a:r>
            <a:r>
              <a:rPr lang="en-US" dirty="0" smtClean="0"/>
              <a:t>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</a:t>
            </a:r>
            <a:r>
              <a:rPr lang="en-US" dirty="0" smtClean="0"/>
              <a:t>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  <a:endParaRPr lang="en-US" dirty="0" smtClean="0"/>
          </a:p>
          <a:p>
            <a:pPr lvl="1"/>
            <a:r>
              <a:rPr lang="en-US" dirty="0" smtClean="0"/>
              <a:t>Add a new </a:t>
            </a:r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Tunneling</a:t>
            </a:r>
            <a:endParaRPr lang="en-US" dirty="0" smtClean="0"/>
          </a:p>
          <a:p>
            <a:pPr lvl="1"/>
            <a:r>
              <a:rPr lang="en-US" dirty="0" smtClean="0"/>
              <a:t>Add a new header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VXLAN</a:t>
            </a:r>
            <a:endParaRPr lang="en-US" dirty="0" smtClean="0"/>
          </a:p>
          <a:p>
            <a:pPr lvl="1"/>
            <a:r>
              <a:rPr lang="en-US" dirty="0" smtClean="0"/>
              <a:t>Add a different </a:t>
            </a:r>
            <a:r>
              <a:rPr lang="en-US" dirty="0" smtClean="0"/>
              <a:t>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</a:t>
            </a:r>
            <a:r>
              <a:rPr lang="en-US" dirty="0" smtClean="0"/>
              <a:t>RMT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pipeline work at the hardware level?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</a:t>
            </a:r>
            <a:r>
              <a:rPr lang="en-US" dirty="0" smtClean="0"/>
              <a:t>graph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 smtClean="0"/>
              <a:t>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RMT: </a:t>
            </a:r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</a:t>
            </a:r>
            <a:r>
              <a:rPr lang="en-US" dirty="0" smtClean="0"/>
              <a:t>How </a:t>
            </a:r>
            <a:r>
              <a:rPr lang="en-US" dirty="0" smtClean="0"/>
              <a:t>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</a:t>
            </a:r>
            <a:r>
              <a:rPr lang="en-US" dirty="0" smtClean="0"/>
              <a:t>headers, parsers</a:t>
            </a:r>
          </a:p>
          <a:p>
            <a:pPr lvl="1"/>
            <a:r>
              <a:rPr lang="en-US" dirty="0" smtClean="0"/>
              <a:t>Match-action: </a:t>
            </a:r>
            <a:r>
              <a:rPr lang="en-US" dirty="0" smtClean="0"/>
              <a:t>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</a:t>
            </a:r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The only constant is change. Gives you peace of mind.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400" y="3009900"/>
            <a:ext cx="118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big idea: 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</a:t>
            </a:r>
            <a:r>
              <a:rPr lang="en-US" dirty="0" smtClean="0"/>
              <a:t>control plane out of the </a:t>
            </a:r>
            <a:r>
              <a:rPr lang="en-US" dirty="0" smtClean="0"/>
              <a:t>switch onto a 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Well-defined API to data </a:t>
            </a:r>
            <a:r>
              <a:rPr lang="en-US" dirty="0" smtClean="0"/>
              <a:t>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</a:t>
            </a:r>
            <a:r>
              <a:rPr lang="en-US" dirty="0" smtClean="0"/>
              <a:t>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</a:t>
            </a:r>
            <a:r>
              <a:rPr lang="en-US" dirty="0" smtClean="0"/>
              <a:t>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2502</Words>
  <Application>Microsoft Macintosh PowerPoint</Application>
  <PresentationFormat>Widescreen</PresentationFormat>
  <Paragraphs>656</Paragraphs>
  <Slides>43</Slides>
  <Notes>29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pipeline work at the hardware level?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454</cp:revision>
  <dcterms:created xsi:type="dcterms:W3CDTF">2016-04-25T03:38:24Z</dcterms:created>
  <dcterms:modified xsi:type="dcterms:W3CDTF">2016-11-01T03:11:15Z</dcterms:modified>
</cp:coreProperties>
</file>