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t>
            </a:r>
            <a:r>
              <a:rPr lang="en-US" baseline="0" dirty="0" smtClean="0"/>
              <a:t>Aggregate Switching </a:t>
            </a:r>
            <a:r>
              <a:rPr lang="en-US" baseline="0" dirty="0" smtClean="0"/>
              <a:t>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577290160"/>
        <c:axId val="-1577724048"/>
      </c:lineChart>
      <c:catAx>
        <c:axId val="-157729016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77724048"/>
        <c:crosses val="autoZero"/>
        <c:auto val="1"/>
        <c:lblAlgn val="ctr"/>
        <c:lblOffset val="100"/>
        <c:noMultiLvlLbl val="0"/>
      </c:catAx>
      <c:valAx>
        <c:axId val="-157772404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7729016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74116816"/>
        <c:axId val="-1616347344"/>
      </c:scatterChart>
      <c:valAx>
        <c:axId val="-167411681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16347344"/>
        <c:crosses val="autoZero"/>
        <c:crossBetween val="midCat"/>
      </c:valAx>
      <c:valAx>
        <c:axId val="-161634734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41168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a:t>
            </a:r>
            <a:r>
              <a:rPr lang="en-US" dirty="0" smtClean="0">
                <a:latin typeface="Gadugi" panose="020B0502040204020203" pitchFamily="34" charset="0"/>
              </a:rPr>
              <a:t>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
            </a:r>
            <a:r>
              <a:rPr lang="en-US" sz="2400" dirty="0" smtClean="0">
                <a:latin typeface="+mj-lt"/>
                <a:cs typeface="Seravek"/>
              </a:rPr>
              <a:t>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8332</TotalTime>
  <Words>11594</Words>
  <Application>Microsoft Macintosh PowerPoint</Application>
  <PresentationFormat>Widescreen</PresentationFormat>
  <Paragraphs>1824</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2975</cp:revision>
  <dcterms:created xsi:type="dcterms:W3CDTF">2015-11-20T07:11:46Z</dcterms:created>
  <dcterms:modified xsi:type="dcterms:W3CDTF">2016-10-04T16:28:50Z</dcterms:modified>
</cp:coreProperties>
</file>