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20" r:id="rId19"/>
    <p:sldId id="403" r:id="rId20"/>
    <p:sldId id="421" r:id="rId21"/>
    <p:sldId id="417" r:id="rId22"/>
    <p:sldId id="416" r:id="rId23"/>
    <p:sldId id="350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7" autoAdjust="0"/>
    <p:restoredTop sz="67073" autoAdjust="0"/>
  </p:normalViewPr>
  <p:slideViewPr>
    <p:cSldViewPr snapToGrid="0" showGuides="1">
      <p:cViewPr>
        <p:scale>
          <a:sx n="95" d="100"/>
          <a:sy n="95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</a:p>
          <a:p>
            <a:endParaRPr lang="en-US" dirty="0" smtClean="0"/>
          </a:p>
          <a:p>
            <a:r>
              <a:rPr lang="en-US" dirty="0" smtClean="0"/>
              <a:t>Mohammad:</a:t>
            </a:r>
            <a:r>
              <a:rPr lang="en-US" baseline="0" dirty="0" smtClean="0"/>
              <a:t> Make sure colors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</a:p>
          <a:p>
            <a:r>
              <a:rPr lang="en-US" baseline="0" dirty="0" smtClean="0"/>
              <a:t>Mohammad: Show how the packet gets shipped out, i.e., differentiate packets from classes on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</a:t>
            </a:r>
            <a:r>
              <a:rPr lang="en-US" baseline="0" dirty="0" smtClean="0"/>
              <a:t>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1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dirty="0" smtClean="0"/>
              <a:t>Hari: Make the scheduler bigger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don’t say: “Before you wrap up, </a:t>
            </a:r>
            <a:r>
              <a:rPr lang="is-IS" dirty="0" smtClean="0"/>
              <a:t>…” It sounds like </a:t>
            </a:r>
            <a:r>
              <a:rPr lang="is-IS" smtClean="0"/>
              <a:t>a chore.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</a:t>
            </a:r>
            <a:r>
              <a:rPr lang="en-US" b="1" dirty="0" smtClean="0">
                <a:solidFill>
                  <a:srgbClr val="FF0000"/>
                </a:solidFill>
              </a:rPr>
              <a:t>scheduling </a:t>
            </a:r>
            <a:r>
              <a:rPr lang="en-US" b="1" dirty="0" smtClean="0">
                <a:solidFill>
                  <a:srgbClr val="FF0000"/>
                </a:solidFill>
              </a:rPr>
              <a:t>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Tight timing requirements</a:t>
            </a:r>
          </a:p>
          <a:p>
            <a:pPr lvl="1"/>
            <a:r>
              <a:rPr lang="en-US" dirty="0" smtClean="0"/>
              <a:t>Scheduler 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run at 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</a:p>
          <a:p>
            <a:r>
              <a:rPr lang="en-US" dirty="0" smtClean="0"/>
              <a:t>Limits flexibility in logic that determines order or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8255</TotalTime>
  <Words>2303</Words>
  <Application>Microsoft Macintosh PowerPoint</Application>
  <PresentationFormat>Widescreen</PresentationFormat>
  <Paragraphs>523</Paragraphs>
  <Slides>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PIFO in hardware</vt:lpstr>
      <vt:lpstr>A single PIFO block</vt:lpstr>
      <vt:lpstr>PIFO mesh</vt:lpstr>
      <vt:lpstr>Hardware feasibility</vt:lpstr>
      <vt:lpstr>Limitations of PIFOs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3126</cp:revision>
  <dcterms:created xsi:type="dcterms:W3CDTF">2015-11-20T07:11:46Z</dcterms:created>
  <dcterms:modified xsi:type="dcterms:W3CDTF">2016-08-18T19:56:05Z</dcterms:modified>
</cp:coreProperties>
</file>