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56269" autoAdjust="0"/>
  </p:normalViewPr>
  <p:slideViewPr>
    <p:cSldViewPr showGuides="1">
      <p:cViewPr varScale="1">
        <p:scale>
          <a:sx n="56" d="100"/>
          <a:sy n="56" d="100"/>
        </p:scale>
        <p:origin x="151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760429408"/>
        <c:axId val="-1638874752"/>
      </c:lineChart>
      <c:catAx>
        <c:axId val="-176042940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38874752"/>
        <c:crosses val="autoZero"/>
        <c:auto val="1"/>
        <c:lblAlgn val="ctr"/>
        <c:lblOffset val="100"/>
        <c:noMultiLvlLbl val="0"/>
      </c:catAx>
      <c:valAx>
        <c:axId val="-163887475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6042940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60662432"/>
        <c:axId val="-1697589392"/>
      </c:scatterChart>
      <c:valAx>
        <c:axId val="-17606624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7589392"/>
        <c:crosses val="autoZero"/>
        <c:crossBetween val="midCat"/>
      </c:valAx>
      <c:valAx>
        <c:axId val="-16975893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60662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t>
            </a:r>
            <a:r>
              <a:rPr lang="en-US" dirty="0" smtClean="0">
                <a:latin typeface="Gadugi" panose="020B0502040204020203" pitchFamily="34" charset="0"/>
              </a:rPr>
              <a:t>Anurag </a:t>
            </a:r>
            <a:r>
              <a:rPr lang="en-US" dirty="0" smtClean="0">
                <a:latin typeface="Gadugi" panose="020B0502040204020203" pitchFamily="34" charset="0"/>
              </a:rPr>
              <a:t>Agrawal, Steve </a:t>
            </a:r>
            <a:r>
              <a:rPr lang="en-US" dirty="0" smtClean="0">
                <a:latin typeface="Gadugi" panose="020B0502040204020203" pitchFamily="34" charset="0"/>
              </a:rPr>
              <a:t>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8174</TotalTime>
  <Words>10823</Words>
  <Application>Microsoft Macintosh PowerPoint</Application>
  <PresentationFormat>Widescreen</PresentationFormat>
  <Paragraphs>1696</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2929</cp:revision>
  <dcterms:created xsi:type="dcterms:W3CDTF">2015-11-20T07:11:46Z</dcterms:created>
  <dcterms:modified xsi:type="dcterms:W3CDTF">2016-10-03T16:40:08Z</dcterms:modified>
</cp:coreProperties>
</file>