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144" autoAdjust="0"/>
  </p:normalViewPr>
  <p:slideViewPr>
    <p:cSldViewPr showGuides="1">
      <p:cViewPr>
        <p:scale>
          <a:sx n="95" d="100"/>
          <a:sy n="95" d="100"/>
        </p:scale>
        <p:origin x="1680" y="816"/>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59141024"/>
        <c:axId val="1359813152"/>
      </c:lineChart>
      <c:catAx>
        <c:axId val="135914102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59813152"/>
        <c:crosses val="autoZero"/>
        <c:auto val="1"/>
        <c:lblAlgn val="ctr"/>
        <c:lblOffset val="100"/>
        <c:noMultiLvlLbl val="0"/>
      </c:catAx>
      <c:valAx>
        <c:axId val="135981315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591410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48180432"/>
        <c:axId val="1297183760"/>
      </c:scatterChart>
      <c:valAx>
        <c:axId val="12481804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7183760"/>
        <c:crosses val="autoZero"/>
        <c:crossBetween val="midCat"/>
      </c:valAx>
      <c:valAx>
        <c:axId val="129718376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48180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13262</TotalTime>
  <Words>13298</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5593</cp:revision>
  <dcterms:created xsi:type="dcterms:W3CDTF">2015-11-20T07:11:46Z</dcterms:created>
  <dcterms:modified xsi:type="dcterms:W3CDTF">2017-02-17T15:15:01Z</dcterms:modified>
</cp:coreProperties>
</file>