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and computed the fold over the second sequence of the packets and then merged them, it is equivalent to computing the fold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2421092"/>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415033"/>
            <a:ext cx="5092700" cy="1070702"/>
          </a:xfrm>
          <a:prstGeom prst="rect">
            <a:avLst/>
          </a:prstGeom>
        </p:spPr>
      </p:pic>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7152103" y="125092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259789"/>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120054" y="4075822"/>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22436</TotalTime>
  <Words>5618</Words>
  <Application>Microsoft Macintosh PowerPoint</Application>
  <PresentationFormat>Widescreen</PresentationFormat>
  <Paragraphs>513</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4081</cp:revision>
  <cp:lastPrinted>2017-03-14T20:27:47Z</cp:lastPrinted>
  <dcterms:created xsi:type="dcterms:W3CDTF">2016-08-11T15:35:38Z</dcterms:created>
  <dcterms:modified xsi:type="dcterms:W3CDTF">2018-05-16T13:45:29Z</dcterms:modified>
</cp:coreProperties>
</file>