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22662</TotalTime>
  <Words>5155</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4200</cp:revision>
  <cp:lastPrinted>2017-03-14T20:27:47Z</cp:lastPrinted>
  <dcterms:created xsi:type="dcterms:W3CDTF">2016-08-11T15:35:38Z</dcterms:created>
  <dcterms:modified xsi:type="dcterms:W3CDTF">2018-07-09T14:53:26Z</dcterms:modified>
</cp:coreProperties>
</file>