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22667</TotalTime>
  <Words>5145</Words>
  <Application>Microsoft Macintosh PowerPoint</Application>
  <PresentationFormat>Widescreen</PresentationFormat>
  <Paragraphs>473</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4208</cp:revision>
  <cp:lastPrinted>2017-03-14T20:27:47Z</cp:lastPrinted>
  <dcterms:created xsi:type="dcterms:W3CDTF">2016-08-11T15:35:38Z</dcterms:created>
  <dcterms:modified xsi:type="dcterms:W3CDTF">2018-07-09T19:24:07Z</dcterms:modified>
</cp:coreProperties>
</file>