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5.xml" ContentType="application/vnd.openxmlformats-officedocument.presentationml.tags+xml"/>
  <Override PartName="/ppt/notesSlides/notesSlide49.xml" ContentType="application/vnd.openxmlformats-officedocument.presentationml.notesSlide+xml"/>
  <Override PartName="/ppt/tags/tag16.xml" ContentType="application/vnd.openxmlformats-officedocument.presentationml.tags+xml"/>
  <Override PartName="/ppt/notesSlides/notesSlide50.xml" ContentType="application/vnd.openxmlformats-officedocument.presentationml.notesSlide+xml"/>
  <Override PartName="/ppt/tags/tag17.xml" ContentType="application/vnd.openxmlformats-officedocument.presentationml.tags+xml"/>
  <Override PartName="/ppt/notesSlides/notesSlide51.xml" ContentType="application/vnd.openxmlformats-officedocument.presentationml.notesSlide+xml"/>
  <Override PartName="/ppt/tags/tag18.xml" ContentType="application/vnd.openxmlformats-officedocument.presentationml.tags+xml"/>
  <Override PartName="/ppt/notesSlides/notesSlide52.xml" ContentType="application/vnd.openxmlformats-officedocument.presentationml.notesSlide+xml"/>
  <Override PartName="/ppt/tags/tag19.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7" r:id="rId27"/>
    <p:sldId id="547" r:id="rId28"/>
    <p:sldId id="548" r:id="rId29"/>
    <p:sldId id="549" r:id="rId30"/>
    <p:sldId id="550" r:id="rId31"/>
    <p:sldId id="551" r:id="rId32"/>
    <p:sldId id="552" r:id="rId33"/>
    <p:sldId id="553" r:id="rId34"/>
    <p:sldId id="554" r:id="rId35"/>
    <p:sldId id="555" r:id="rId36"/>
    <p:sldId id="556"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21" autoAdjust="0"/>
    <p:restoredTop sz="77698" autoAdjust="0"/>
  </p:normalViewPr>
  <p:slideViewPr>
    <p:cSldViewPr showGuides="1">
      <p:cViewPr>
        <p:scale>
          <a:sx n="95" d="100"/>
          <a:sy n="95" d="100"/>
        </p:scale>
        <p:origin x="240"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427499744"/>
        <c:axId val="1427507328"/>
      </c:lineChart>
      <c:catAx>
        <c:axId val="1427499744"/>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427507328"/>
        <c:crosses val="autoZero"/>
        <c:auto val="1"/>
        <c:lblAlgn val="ctr"/>
        <c:lblOffset val="100"/>
        <c:noMultiLvlLbl val="0"/>
      </c:catAx>
      <c:valAx>
        <c:axId val="1427507328"/>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42749974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335425472"/>
        <c:axId val="1335419232"/>
      </c:scatterChart>
      <c:valAx>
        <c:axId val="133542547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35419232"/>
        <c:crosses val="autoZero"/>
        <c:crossBetween val="midCat"/>
      </c:valAx>
      <c:valAx>
        <c:axId val="133541923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3542547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3/19/17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crystallize</a:t>
            </a:r>
            <a:r>
              <a:rPr lang="en-US" baseline="0" dirty="0" smtClean="0"/>
              <a:t> description of packet transactions.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TODO: It’s </a:t>
            </a:r>
            <a:r>
              <a:rPr lang="en-US" dirty="0" smtClean="0"/>
              <a:t>important to mention NO</a:t>
            </a:r>
            <a:r>
              <a:rPr lang="en-US" baseline="0" dirty="0" smtClean="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Describe </a:t>
            </a:r>
            <a:r>
              <a:rPr lang="en-US" dirty="0" smtClean="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At 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Maybe call this accumulator?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Stress that this is *a* set of atoms, not *the* set.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358302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bc</a:t>
            </a:r>
            <a:r>
              <a:rPr lang="en-US" baseline="0" dirty="0" smtClean="0"/>
              <a:t> there’s no </a:t>
            </a:r>
            <a:r>
              <a:rPr lang="en-US" baseline="0" dirty="0" err="1" smtClean="0"/>
              <a:t>consensue</a:t>
            </a:r>
            <a:r>
              <a:rPr lang="en-US" baseline="0" dirty="0" smtClean="0"/>
              <a:t> and routers are fixed function, rate of innovation is </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a:t>
            </a:r>
            <a:r>
              <a:rPr lang="en-US" baseline="0" dirty="0" smtClean="0"/>
              <a:t>: Rehearse second future work point.</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Remember to talk about packets marching in lock step.</a:t>
            </a:r>
          </a:p>
          <a:p>
            <a:r>
              <a:rPr lang="en-US" baseline="0" dirty="0" smtClean="0"/>
              <a:t>Other examples of egress functionality (outside all of our programmable examples)</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call it local state?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3/19/17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3/19/17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3/19/17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3/19/17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9"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353300" y="2057400"/>
            <a:ext cx="17526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36391198"/>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ACLs, tunnels, </a:t>
            </a:r>
            <a:r>
              <a:rPr lang="en-US" dirty="0" err="1" smtClean="0"/>
              <a:t>etc</a:t>
            </a:r>
            <a:endParaRPr lang="en-US" dirty="0" smtClean="0"/>
          </a:p>
          <a:p>
            <a:r>
              <a:rPr lang="en-US" dirty="0" smtClean="0"/>
              <a:t>Yet, routers are still fixed-function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a:t>
            </a:r>
            <a:r>
              <a:rPr lang="en-US" sz="11200" dirty="0" smtClean="0"/>
              <a:t>change with future packet arrivals</a:t>
            </a:r>
            <a:endParaRPr lang="en-US" sz="11200" dirty="0"/>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t>
            </a:r>
            <a:r>
              <a:rPr lang="en-US" dirty="0"/>
              <a:t>ACLs, tunnels, </a:t>
            </a:r>
            <a:r>
              <a:rPr lang="en-US" dirty="0" err="1"/>
              <a:t>etc</a:t>
            </a:r>
            <a:endParaRPr lang="en-US" dirty="0"/>
          </a:p>
          <a:p>
            <a:r>
              <a:rPr lang="en-US" dirty="0"/>
              <a:t>Yet, routers are still </a:t>
            </a:r>
            <a:r>
              <a:rPr lang="en-US" dirty="0" smtClean="0"/>
              <a:t>fixed-function</a:t>
            </a:r>
            <a:endParaRPr lang="en-US" dirty="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a:off x="7467600" y="2019300"/>
            <a:ext cx="1562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1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19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19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1" grpId="0" animBg="1"/>
      <p:bldP spid="197" grpId="1" animBg="1"/>
      <p:bldP spid="2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par>
                          <p:cTn id="76" fill="hold">
                            <p:stCondLst>
                              <p:cond delay="1000"/>
                            </p:stCondLst>
                            <p:childTnLst>
                              <p:par>
                                <p:cTn id="77" presetID="42" presetClass="path" presetSubtype="0" accel="50000" decel="50000" fill="hold" nodeType="afterEffect">
                                  <p:stCondLst>
                                    <p:cond delay="0"/>
                                  </p:stCondLst>
                                  <p:childTnLst>
                                    <p:animMotion origin="layout" path="M 0.15781 -0.00347 L 0.29219 -0.00347 " pathEditMode="relative" rAng="0" ptsTypes="AA">
                                      <p:cBhvr>
                                        <p:cTn id="78" dur="1000" fill="hold"/>
                                        <p:tgtEl>
                                          <p:spTgt spid="73"/>
                                        </p:tgtEl>
                                        <p:attrNameLst>
                                          <p:attrName>ppt_x</p:attrName>
                                          <p:attrName>ppt_y</p:attrName>
                                        </p:attrNameLst>
                                      </p:cBhvr>
                                      <p:rCtr x="6875" y="0"/>
                                    </p:animMotion>
                                  </p:childTnLst>
                                </p:cTn>
                              </p:par>
                              <p:par>
                                <p:cTn id="79" presetID="42" presetClass="path" presetSubtype="0" accel="50000" decel="50000" fill="hold" nodeType="withEffect">
                                  <p:stCondLst>
                                    <p:cond delay="0"/>
                                  </p:stCondLst>
                                  <p:childTnLst>
                                    <p:animMotion origin="layout" path="M -2.5E-6 1.48148E-6 L 0.15782 -0.00347 " pathEditMode="relative" rAng="0" ptsTypes="AA">
                                      <p:cBhvr>
                                        <p:cTn id="80" dur="1000" fill="hold"/>
                                        <p:tgtEl>
                                          <p:spTgt spid="282"/>
                                        </p:tgtEl>
                                        <p:attrNameLst>
                                          <p:attrName>ppt_x</p:attrName>
                                          <p:attrName>ppt_y</p:attrName>
                                        </p:attrNameLst>
                                      </p:cBhvr>
                                      <p:rCtr x="7891" y="-185"/>
                                    </p:animMotion>
                                  </p:childTnLst>
                                </p:cTn>
                              </p:par>
                            </p:childTnLst>
                          </p:cTn>
                        </p:par>
                        <p:par>
                          <p:cTn id="81" fill="hold">
                            <p:stCondLst>
                              <p:cond delay="2000"/>
                            </p:stCondLst>
                            <p:childTnLst>
                              <p:par>
                                <p:cTn id="82" presetID="1" presetClass="entr" presetSubtype="0" fill="hold" nodeType="afterEffect">
                                  <p:stCondLst>
                                    <p:cond delay="0"/>
                                  </p:stCondLst>
                                  <p:childTnLst>
                                    <p:set>
                                      <p:cBhvr>
                                        <p:cTn id="83" dur="1" fill="hold">
                                          <p:stCondLst>
                                            <p:cond delay="0"/>
                                          </p:stCondLst>
                                        </p:cTn>
                                        <p:tgtEl>
                                          <p:spTgt spid="3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7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8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0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5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6.4"/>
</p:tagLst>
</file>

<file path=ppt/tags/tag11.xml><?xml version="1.0" encoding="utf-8"?>
<p:tagLst xmlns:a="http://schemas.openxmlformats.org/drawingml/2006/main" xmlns:r="http://schemas.openxmlformats.org/officeDocument/2006/relationships" xmlns:p="http://schemas.openxmlformats.org/presentationml/2006/main">
  <p:tag name="TIMING" val="|5.8"/>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14788</TotalTime>
  <Words>8789</Words>
  <Application>Microsoft Macintosh PowerPoint</Application>
  <PresentationFormat>Widescreen</PresentationFormat>
  <Paragraphs>1749</Paragraphs>
  <Slides>88</Slides>
  <Notes>80</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5886</cp:revision>
  <dcterms:created xsi:type="dcterms:W3CDTF">2015-11-20T07:11:46Z</dcterms:created>
  <dcterms:modified xsi:type="dcterms:W3CDTF">2017-03-20T06:29:33Z</dcterms:modified>
</cp:coreProperties>
</file>