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00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144" y="10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Needs a single heap for each port =&gt; hardware can’t be shared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Need to nail down this transition from slide 5.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</a:t>
            </a:r>
            <a:r>
              <a:rPr lang="en-US" dirty="0" smtClean="0"/>
              <a:t>pipeline (</a:t>
            </a:r>
            <a:r>
              <a:rPr lang="en-US" smtClean="0"/>
              <a:t>64 ports * 10 </a:t>
            </a:r>
            <a:r>
              <a:rPr lang="en-US" dirty="0" err="1" smtClean="0"/>
              <a:t>Gbit</a:t>
            </a:r>
            <a:r>
              <a:rPr lang="en-US" dirty="0" smtClean="0"/>
              <a:t>/s)</a:t>
            </a:r>
            <a:endParaRPr lang="en-US" dirty="0" smtClean="0"/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</a:t>
            </a:r>
            <a:r>
              <a:rPr lang="en-US" dirty="0" smtClean="0"/>
              <a:t>hierarchies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dirty="0" smtClean="0"/>
          </a:p>
          <a:p>
            <a:r>
              <a:rPr lang="en-US" dirty="0" smtClean="0"/>
              <a:t>Two 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</a:t>
            </a:r>
            <a:r>
              <a:rPr lang="en-US" dirty="0" smtClean="0"/>
              <a:t>software, </a:t>
            </a:r>
            <a:r>
              <a:rPr lang="en-US" dirty="0" smtClean="0"/>
              <a:t>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</a:t>
            </a:r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a </a:t>
            </a:r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1987</Words>
  <Application>Microsoft Macintosh PowerPoint</Application>
  <PresentationFormat>Widescreen</PresentationFormat>
  <Paragraphs>495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3189</cp:revision>
  <dcterms:created xsi:type="dcterms:W3CDTF">2015-11-20T07:11:46Z</dcterms:created>
  <dcterms:modified xsi:type="dcterms:W3CDTF">2016-08-21T14:21:02Z</dcterms:modified>
</cp:coreProperties>
</file>