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21" autoAdjust="0"/>
    <p:restoredTop sz="95144" autoAdjust="0"/>
  </p:normalViewPr>
  <p:slideViewPr>
    <p:cSldViewPr showGuides="1">
      <p:cViewPr>
        <p:scale>
          <a:sx n="95" d="100"/>
          <a:sy n="95" d="100"/>
        </p:scale>
        <p:origin x="24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48494160"/>
        <c:axId val="1348986704"/>
      </c:lineChart>
      <c:catAx>
        <c:axId val="134849416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48986704"/>
        <c:crosses val="autoZero"/>
        <c:auto val="1"/>
        <c:lblAlgn val="ctr"/>
        <c:lblOffset val="100"/>
        <c:noMultiLvlLbl val="0"/>
      </c:catAx>
      <c:valAx>
        <c:axId val="134898670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4849416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32224960"/>
        <c:axId val="1298635584"/>
      </c:scatterChart>
      <c:valAx>
        <c:axId val="123222496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8635584"/>
        <c:crosses val="autoZero"/>
        <c:crossBetween val="midCat"/>
      </c:valAx>
      <c:valAx>
        <c:axId val="129863558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322249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
            </a:r>
            <a:r>
              <a:rPr lang="en-US" sz="2800" dirty="0" smtClean="0"/>
              <a:t>atomically modify </a:t>
            </a:r>
            <a:r>
              <a:rPr lang="en-US" sz="2800" dirty="0" smtClean="0"/>
              <a:t>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smtClean="0"/>
              <a:t>Eliminating performance cliffs in programmable pipelines</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13220</TotalTime>
  <Words>13296</Words>
  <Application>Microsoft Macintosh PowerPoint</Application>
  <PresentationFormat>Widescreen</PresentationFormat>
  <Paragraphs>1825</Paragraphs>
  <Slides>86</Slides>
  <Notes>77</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5591</cp:revision>
  <dcterms:created xsi:type="dcterms:W3CDTF">2015-11-20T07:11:46Z</dcterms:created>
  <dcterms:modified xsi:type="dcterms:W3CDTF">2017-02-17T05:35:56Z</dcterms:modified>
</cp:coreProperties>
</file>