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482" r:id="rId9"/>
    <p:sldId id="545" r:id="rId10"/>
    <p:sldId id="524" r:id="rId11"/>
    <p:sldId id="504" r:id="rId12"/>
    <p:sldId id="530" r:id="rId13"/>
    <p:sldId id="531" r:id="rId14"/>
    <p:sldId id="470" r:id="rId15"/>
    <p:sldId id="471" r:id="rId16"/>
    <p:sldId id="472" r:id="rId17"/>
    <p:sldId id="473" r:id="rId18"/>
    <p:sldId id="474" r:id="rId19"/>
    <p:sldId id="475" r:id="rId20"/>
    <p:sldId id="505" r:id="rId21"/>
    <p:sldId id="564" r:id="rId22"/>
    <p:sldId id="567" r:id="rId23"/>
    <p:sldId id="517" r:id="rId24"/>
    <p:sldId id="516" r:id="rId25"/>
    <p:sldId id="537" r:id="rId26"/>
    <p:sldId id="538" r:id="rId27"/>
    <p:sldId id="577" r:id="rId28"/>
    <p:sldId id="547" r:id="rId29"/>
    <p:sldId id="548" r:id="rId30"/>
    <p:sldId id="549" r:id="rId31"/>
    <p:sldId id="550" r:id="rId32"/>
    <p:sldId id="551" r:id="rId33"/>
    <p:sldId id="552" r:id="rId34"/>
    <p:sldId id="553" r:id="rId35"/>
    <p:sldId id="554" r:id="rId36"/>
    <p:sldId id="555" r:id="rId37"/>
    <p:sldId id="556" r:id="rId38"/>
    <p:sldId id="568" r:id="rId39"/>
    <p:sldId id="560" r:id="rId40"/>
    <p:sldId id="561" r:id="rId41"/>
    <p:sldId id="565" r:id="rId42"/>
    <p:sldId id="566" r:id="rId43"/>
    <p:sldId id="358" r:id="rId44"/>
    <p:sldId id="544" r:id="rId45"/>
    <p:sldId id="350"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61871" autoAdjust="0"/>
  </p:normalViewPr>
  <p:slideViewPr>
    <p:cSldViewPr showGuides="1">
      <p:cViewPr>
        <p:scale>
          <a:sx n="95" d="100"/>
          <a:sy n="95" d="100"/>
        </p:scale>
        <p:origin x="56" y="144"/>
      </p:cViewPr>
      <p:guideLst>
        <p:guide orient="horz" pos="192"/>
        <p:guide pos="4944"/>
      </p:guideLst>
    </p:cSldViewPr>
  </p:slideViewPr>
  <p:outlineViewPr>
    <p:cViewPr>
      <p:scale>
        <a:sx n="33" d="100"/>
        <a:sy n="33" d="100"/>
      </p:scale>
      <p:origin x="0" y="-5634"/>
    </p:cViewPr>
  </p:outlineViewPr>
  <p:notesTextViewPr>
    <p:cViewPr>
      <p:scale>
        <a:sx n="1" d="1"/>
        <a:sy n="1" d="1"/>
      </p:scale>
      <p:origin x="0" y="-336"/>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73012000"/>
        <c:axId val="1673019808"/>
      </c:lineChart>
      <c:catAx>
        <c:axId val="167301200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73019808"/>
        <c:crosses val="autoZero"/>
        <c:auto val="1"/>
        <c:lblAlgn val="ctr"/>
        <c:lblOffset val="100"/>
        <c:noMultiLvlLbl val="0"/>
      </c:catAx>
      <c:valAx>
        <c:axId val="167301980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67301200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03584240"/>
        <c:axId val="1571383856"/>
      </c:scatterChart>
      <c:valAx>
        <c:axId val="16035842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71383856"/>
        <c:crosses val="autoZero"/>
        <c:crossBetween val="midCat"/>
      </c:valAx>
      <c:valAx>
        <c:axId val="157138385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035842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I’ll talk about how we came up with hardware primitives that replace the fixed functionality in each of the pipeline stages, and how to compile a high-level algorithm to these primitives.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is PIFO, which is a system to program the scheduler, the part that decides which packet to transmit next. Here I’ll describe a primitive called the push-in first-out queue that allows to express a variety of scheduling algorithms, but only occupies modest additional chip area when implemented </a:t>
            </a:r>
            <a:r>
              <a:rPr lang="en-US" baseline="0" smtClean="0"/>
              <a:t>in high-speed hardware.</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14221</TotalTime>
  <Words>13632</Words>
  <Application>Microsoft Macintosh PowerPoint</Application>
  <PresentationFormat>Widescreen</PresentationFormat>
  <Paragraphs>1894</Paragraphs>
  <Slides>88</Slides>
  <Notes>79</Notes>
  <HiddenSlides>27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5814</cp:revision>
  <dcterms:created xsi:type="dcterms:W3CDTF">2015-11-20T07:11:46Z</dcterms:created>
  <dcterms:modified xsi:type="dcterms:W3CDTF">2017-02-28T13:56:17Z</dcterms:modified>
</cp:coreProperties>
</file>