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13" r:id="rId16"/>
    <p:sldId id="350" r:id="rId17"/>
    <p:sldId id="396" r:id="rId18"/>
    <p:sldId id="397" r:id="rId19"/>
    <p:sldId id="357" r:id="rId20"/>
    <p:sldId id="363" r:id="rId21"/>
    <p:sldId id="364" r:id="rId22"/>
    <p:sldId id="36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1860" autoAdjust="0"/>
  </p:normalViewPr>
  <p:slideViewPr>
    <p:cSldViewPr showGuides="1">
      <p:cViewPr varScale="1">
        <p:scale>
          <a:sx n="87" d="100"/>
          <a:sy n="87" d="100"/>
        </p:scale>
        <p:origin x="1280" y="19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clock cycle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shared among multiple logical PIFOs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dugi" panose="020B0502040204020203" pitchFamily="34" charset="0"/>
              </a:rPr>
              <a:t>Move out </a:t>
            </a:r>
            <a:r>
              <a:rPr lang="en-US" smtClean="0">
                <a:latin typeface="Gadugi" panose="020B0502040204020203" pitchFamily="34" charset="0"/>
              </a:rPr>
              <a:t>of slides: Continues </a:t>
            </a:r>
            <a:r>
              <a:rPr lang="en-US" dirty="0" smtClean="0">
                <a:latin typeface="Gadugi" panose="020B0502040204020203" pitchFamily="34" charset="0"/>
              </a:rPr>
              <a:t>to meet timing until 2048 flows, fails timing at 4096.</a:t>
            </a:r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 diagram replaced with a blank as a bad hack.</a:t>
            </a:r>
          </a:p>
          <a:p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Why is programmable scheduling hard?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dirty="0" smtClean="0">
                <a:latin typeface="Gadugi" panose="020B0502040204020203" pitchFamily="34" charset="0"/>
              </a:rPr>
              <a:t> scheduling algorithms, but no abstractions for scheduling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In contrast to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P</a:t>
            </a:r>
            <a:r>
              <a:rPr lang="en-US" dirty="0" smtClean="0">
                <a:latin typeface="Gadugi" panose="020B0502040204020203" pitchFamily="34" charset="0"/>
              </a:rPr>
              <a:t>arse graphs for parsing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Match-action tables for forwarding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On the surface, packet transactions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405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Expressiveness of PIFOs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Fine-grained priorities: shortest-flow first, earliest deadline first, service-curve EDF</a:t>
            </a:r>
          </a:p>
          <a:p>
            <a:r>
              <a:rPr lang="en-US" dirty="0" smtClean="0">
                <a:latin typeface="+mj-lt"/>
              </a:rPr>
              <a:t>Hierarchical scheduling: HPFQ, Class-Based Queuing</a:t>
            </a:r>
          </a:p>
          <a:p>
            <a:r>
              <a:rPr lang="en-US" dirty="0" smtClean="0">
                <a:latin typeface="+mj-lt"/>
              </a:rPr>
              <a:t>Non-work-conserving algorithms: Token buckets, Stop-And-Go, Rate Controlled Service Disciplines</a:t>
            </a:r>
          </a:p>
          <a:p>
            <a:r>
              <a:rPr lang="en-US" dirty="0" smtClean="0">
                <a:latin typeface="+mj-lt"/>
              </a:rPr>
              <a:t>Least Slack Time First</a:t>
            </a:r>
          </a:p>
          <a:p>
            <a:r>
              <a:rPr lang="en-US" dirty="0" smtClean="0">
                <a:latin typeface="+mj-lt"/>
              </a:rPr>
              <a:t>Service Curve Earliest Deadline First</a:t>
            </a:r>
          </a:p>
          <a:p>
            <a:r>
              <a:rPr lang="en-US" dirty="0" smtClean="0">
                <a:latin typeface="+mj-lt"/>
              </a:rPr>
              <a:t>Minimum and maximum rate limits on a flow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spd="slow" advTm="317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PIFO in hardware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Performance requirements, based on standard single-chip shared-memory router (e.g., Broadcom Trident)</a:t>
            </a:r>
          </a:p>
          <a:p>
            <a:pPr lvl="1"/>
            <a:r>
              <a:rPr lang="en-US" dirty="0" smtClean="0">
                <a:latin typeface="+mj-lt"/>
              </a:rPr>
              <a:t>1 GHz pipeline</a:t>
            </a:r>
          </a:p>
          <a:p>
            <a:pPr lvl="1"/>
            <a:r>
              <a:rPr lang="en-US" dirty="0" smtClean="0">
                <a:latin typeface="+mj-lt"/>
              </a:rPr>
              <a:t>1K flows/physical queues</a:t>
            </a:r>
          </a:p>
          <a:p>
            <a:pPr lvl="1"/>
            <a:r>
              <a:rPr lang="en-US" dirty="0" smtClean="0">
                <a:latin typeface="+mj-lt"/>
              </a:rPr>
              <a:t>60K packets  (12 MB packet buffer, 200 byte cell)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Naive solution: flat, sorted array, doesn’t scale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Scalable solution: use the fact that ranks increase within a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5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PIFO block</a:t>
            </a:r>
            <a:endParaRPr lang="en-US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+mj-lt"/>
                <a:cs typeface="Seravek"/>
              </a:rPr>
              <a:t>Rank</a:t>
            </a:r>
            <a:r>
              <a:rPr lang="en-US" sz="2500" dirty="0">
                <a:latin typeface="+mj-lt"/>
                <a:cs typeface="Seravek"/>
              </a:rPr>
              <a:t> </a:t>
            </a:r>
            <a:r>
              <a:rPr lang="en-US" sz="2500" dirty="0" smtClean="0">
                <a:latin typeface="+mj-lt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+mj-lt"/>
                <a:cs typeface="Seravek"/>
              </a:rPr>
              <a:t>(SRAM)</a:t>
            </a:r>
            <a:endParaRPr lang="en-US" sz="2500" dirty="0">
              <a:latin typeface="+mj-lt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+mj-lt"/>
                <a:cs typeface="Seravek"/>
              </a:rPr>
              <a:t>Flow </a:t>
            </a:r>
            <a:r>
              <a:rPr lang="en-US" sz="2500" dirty="0" smtClean="0">
                <a:latin typeface="+mj-lt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+mj-lt"/>
                <a:cs typeface="Seravek"/>
              </a:rPr>
              <a:t>(flip-flops)</a:t>
            </a:r>
            <a:endParaRPr lang="en-US" sz="2500" dirty="0">
              <a:latin typeface="+mj-lt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+mj-lt"/>
              <a:cs typeface="Seravek"/>
            </a:endParaRPr>
          </a:p>
          <a:p>
            <a:r>
              <a:rPr lang="en-US" sz="2000" dirty="0" err="1" smtClean="0">
                <a:latin typeface="+mj-lt"/>
                <a:cs typeface="Seravek"/>
              </a:rPr>
              <a:t>Dequeue</a:t>
            </a:r>
            <a:endParaRPr lang="en-US" sz="2000" dirty="0">
              <a:latin typeface="+mj-lt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+mj-lt"/>
              <a:cs typeface="Seravek"/>
            </a:endParaRPr>
          </a:p>
          <a:p>
            <a:r>
              <a:rPr lang="en-US" sz="2000" dirty="0" err="1" smtClean="0">
                <a:latin typeface="+mj-lt"/>
                <a:cs typeface="Seravek"/>
              </a:rPr>
              <a:t>Enqueue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+mj-lt"/>
                  <a:cs typeface="Seravek"/>
                </a:rPr>
                <a:t>0</a:t>
              </a:r>
              <a:endParaRPr lang="en-US" sz="3000" dirty="0">
                <a:latin typeface="+mj-lt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+mj-lt"/>
                  <a:cs typeface="Seravek"/>
                </a:rPr>
                <a:t>B</a:t>
              </a:r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4</a:t>
            </a:r>
            <a:endParaRPr lang="en-US" sz="3000" dirty="0">
              <a:latin typeface="+mj-lt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4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+mj-lt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D</a:t>
            </a:r>
            <a:endParaRPr lang="en-US" sz="3000" dirty="0">
              <a:latin typeface="+mj-lt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45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 L -0.03632 0.00069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Rank</a:t>
            </a:r>
            <a:r>
              <a:rPr lang="en-US" dirty="0" smtClean="0">
                <a:latin typeface="Gadugi" panose="020B0502040204020203" pitchFamily="34" charset="0"/>
              </a:rPr>
              <a:t> store is just a bank of FIFOs (stable hardware IP)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Flow scheduler for 60K packets, 1K flows meets timing at 1GHz on a 16-nm transistor library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E.g., 4% area overhead to program 5-level hierarchies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fair-</a:t>
            </a:r>
            <a:r>
              <a:rPr lang="en-US" dirty="0" err="1" smtClean="0">
                <a:latin typeface="+mj-lt"/>
              </a:rPr>
              <a:t>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the scheduling order/time can be determined on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relative order of buffered packets does </a:t>
            </a:r>
            <a:r>
              <a:rPr lang="en-US" dirty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change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2057400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expressed </a:t>
            </a:r>
            <a:r>
              <a:rPr lang="en-US" dirty="0" smtClean="0">
                <a:latin typeface="+mj-lt"/>
              </a:rPr>
              <a:t>using packet transactions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2781300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738722"/>
            <a:ext cx="12085372" cy="4236775"/>
            <a:chOff x="0" y="1738722"/>
            <a:chExt cx="12085372" cy="4236775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8722"/>
              <a:ext cx="1752600" cy="455675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09172" cy="3619657"/>
              <a:chOff x="76200" y="2355840"/>
              <a:chExt cx="12009172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46913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Out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+mj-lt"/>
                    <a:cs typeface="Seravek"/>
                  </a:rPr>
                  <a:t>D</a:t>
                </a:r>
                <a:r>
                  <a:rPr lang="en-US" dirty="0" err="1" smtClean="0">
                    <a:latin typeface="+mj-lt"/>
                    <a:cs typeface="Seravek"/>
                  </a:rPr>
                  <a:t>eparser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Egress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4" cy="44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Seravek"/>
                </a:rPr>
                <a:t>Rank Computation </a:t>
              </a:r>
              <a:endParaRPr lang="en-US" sz="2000" dirty="0">
                <a:latin typeface="+mj-lt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4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2309</Words>
  <Application>Microsoft Macintosh PowerPoint</Application>
  <PresentationFormat>Widescreen</PresentationFormat>
  <Paragraphs>432</Paragraphs>
  <Slides>23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Gadugi</vt:lpstr>
      <vt:lpstr>Seravek</vt:lpstr>
      <vt:lpstr>Wingdings</vt:lpstr>
      <vt:lpstr>Office Theme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feasibility</vt:lpstr>
      <vt:lpstr>Backup slides</vt:lpstr>
      <vt:lpstr>Proposal: scheduling in P4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2784</cp:revision>
  <dcterms:created xsi:type="dcterms:W3CDTF">2015-11-20T07:11:46Z</dcterms:created>
  <dcterms:modified xsi:type="dcterms:W3CDTF">2016-08-05T02:00:40Z</dcterms:modified>
</cp:coreProperties>
</file>