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77698"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60132368"/>
        <c:axId val="1425755808"/>
      </c:lineChart>
      <c:catAx>
        <c:axId val="136013236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25755808"/>
        <c:crosses val="autoZero"/>
        <c:auto val="1"/>
        <c:lblAlgn val="ctr"/>
        <c:lblOffset val="100"/>
        <c:noMultiLvlLbl val="0"/>
      </c:catAx>
      <c:valAx>
        <c:axId val="142575580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6013236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00143808"/>
        <c:axId val="1339741808"/>
      </c:scatterChart>
      <c:valAx>
        <c:axId val="130014380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39741808"/>
        <c:crosses val="autoZero"/>
        <c:crossBetween val="midCat"/>
      </c:valAx>
      <c:valAx>
        <c:axId val="13397418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01438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TODO: 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simplify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14724</TotalTime>
  <Words>8778</Words>
  <Application>Microsoft Macintosh PowerPoint</Application>
  <PresentationFormat>Widescreen</PresentationFormat>
  <Paragraphs>1747</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5883</cp:revision>
  <dcterms:created xsi:type="dcterms:W3CDTF">2015-11-20T07:11:46Z</dcterms:created>
  <dcterms:modified xsi:type="dcterms:W3CDTF">2017-03-20T01:58:45Z</dcterms:modified>
</cp:coreProperties>
</file>