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1.xml" ContentType="application/vnd.openxmlformats-officedocument.presentationml.notesSlide+xml"/>
  <Override PartName="/ppt/tags/tag6.xml" ContentType="application/vnd.openxmlformats-officedocument.presentationml.tags+xml"/>
  <Override PartName="/ppt/notesSlides/notesSlide42.xml" ContentType="application/vnd.openxmlformats-officedocument.presentationml.notesSlide+xml"/>
  <Override PartName="/ppt/tags/tag7.xml" ContentType="application/vnd.openxmlformats-officedocument.presentationml.tags+xml"/>
  <Override PartName="/ppt/notesSlides/notesSlide43.xml" ContentType="application/vnd.openxmlformats-officedocument.presentationml.notesSlide+xml"/>
  <Override PartName="/ppt/tags/tag8.xml" ContentType="application/vnd.openxmlformats-officedocument.presentationml.tags+xml"/>
  <Override PartName="/ppt/notesSlides/notesSlide44.xml" ContentType="application/vnd.openxmlformats-officedocument.presentationml.notesSlide+xml"/>
  <Override PartName="/ppt/tags/tag9.xml" ContentType="application/vnd.openxmlformats-officedocument.presentationml.tags+xml"/>
  <Override PartName="/ppt/notesSlides/notesSlide45.xml" ContentType="application/vnd.openxmlformats-officedocument.presentationml.notesSlide+xml"/>
  <Override PartName="/ppt/tags/tag10.xml" ContentType="application/vnd.openxmlformats-officedocument.presentationml.tags+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17"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18"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81867" autoAdjust="0"/>
  </p:normalViewPr>
  <p:slideViewPr>
    <p:cSldViewPr showGuides="1">
      <p:cViewPr varScale="1">
        <p:scale>
          <a:sx n="57" d="100"/>
          <a:sy n="57" d="100"/>
        </p:scale>
        <p:origin x="1044" y="7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797"/>
          <c:y val="4.3326504918592496E-2"/>
          <c:w val="0.83177151442642105"/>
          <c:h val="0.76181806542474872"/>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0"/>
                  <c:y val="7.0350809807310677E-2"/>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65294336"/>
        <c:axId val="165294728"/>
      </c:lineChart>
      <c:catAx>
        <c:axId val="16529433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5294728"/>
        <c:crosses val="autoZero"/>
        <c:auto val="1"/>
        <c:lblAlgn val="ctr"/>
        <c:lblOffset val="100"/>
        <c:noMultiLvlLbl val="0"/>
      </c:catAx>
      <c:valAx>
        <c:axId val="165294728"/>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65294336"/>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05674760"/>
        <c:axId val="109329976"/>
      </c:scatterChart>
      <c:valAx>
        <c:axId val="1056747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9329976"/>
        <c:crosses val="autoZero"/>
        <c:crossBetween val="midCat"/>
      </c:valAx>
      <c:valAx>
        <c:axId val="10932997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56747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834794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6/2/2016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2932" y="25622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a:ln w="76200"/>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84541849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a:t>
            </a:r>
            <a:r>
              <a:rPr lang="en-US" dirty="0" smtClean="0">
                <a:latin typeface="Gadugi" panose="020B0502040204020203" pitchFamily="34" charset="0"/>
              </a:rPr>
              <a:t>esp. </a:t>
            </a:r>
            <a:r>
              <a:rPr lang="en-US" dirty="0" smtClean="0">
                <a:latin typeface="Gadugi" panose="020B0502040204020203" pitchFamily="34" charset="0"/>
              </a:rPr>
              <a:t>in datacenters) need </a:t>
            </a:r>
            <a:r>
              <a:rPr lang="en-US" dirty="0" smtClean="0"/>
              <a:t>more</a:t>
            </a:r>
            <a:r>
              <a:rPr lang="en-US" dirty="0" smtClean="0">
                <a:latin typeface="Gadugi" panose="020B0502040204020203" pitchFamily="34" charset="0"/>
              </a:rPr>
              <a:t> control over routers</a:t>
            </a:r>
            <a:endParaRPr lang="en-US" dirty="0" smtClean="0">
              <a:latin typeface="Gadugi" panose="020B0502040204020203" pitchFamily="34" charset="0"/>
            </a:endParaRP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a:t>
            </a:r>
            <a:r>
              <a:rPr lang="en-US" dirty="0" smtClean="0">
                <a:latin typeface="Gadugi" panose="020B0502040204020203" pitchFamily="34" charset="0"/>
              </a:rPr>
              <a:t>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a:t>
            </a:r>
            <a:r>
              <a:rPr lang="en-US" dirty="0" smtClean="0">
                <a:latin typeface="Gadugi" panose="020B0502040204020203" pitchFamily="34" charset="0"/>
              </a:rPr>
              <a:t>minicomputers</a:t>
            </a:r>
            <a:endParaRPr lang="en-US" dirty="0" smtClean="0">
              <a:latin typeface="Gadugi" panose="020B0502040204020203" pitchFamily="34" charset="0"/>
            </a:endParaRP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7725</TotalTime>
  <Words>10055</Words>
  <Application>Microsoft Office PowerPoint</Application>
  <PresentationFormat>Widescreen</PresentationFormat>
  <Paragraphs>1998</Paragraphs>
  <Slides>90</Slides>
  <Notes>77</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2764</cp:revision>
  <dcterms:created xsi:type="dcterms:W3CDTF">2015-11-20T07:11:46Z</dcterms:created>
  <dcterms:modified xsi:type="dcterms:W3CDTF">2016-06-02T18:10:15Z</dcterms:modified>
</cp:coreProperties>
</file>