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576438432"/>
        <c:axId val="-1576380976"/>
      </c:lineChart>
      <c:catAx>
        <c:axId val="-157643843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76380976"/>
        <c:crosses val="autoZero"/>
        <c:auto val="1"/>
        <c:lblAlgn val="ctr"/>
        <c:lblOffset val="100"/>
        <c:noMultiLvlLbl val="0"/>
      </c:catAx>
      <c:valAx>
        <c:axId val="-157638097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7643843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32486528"/>
        <c:axId val="-1732472576"/>
      </c:scatterChart>
      <c:valAx>
        <c:axId val="-17324865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32472576"/>
        <c:crosses val="autoZero"/>
        <c:crossBetween val="midCat"/>
      </c:valAx>
      <c:valAx>
        <c:axId val="-17324725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32486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8225</TotalTime>
  <Words>11587</Words>
  <Application>Microsoft Macintosh PowerPoint</Application>
  <PresentationFormat>Widescreen</PresentationFormat>
  <Paragraphs>1824</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2962</cp:revision>
  <dcterms:created xsi:type="dcterms:W3CDTF">2015-11-20T07:11:46Z</dcterms:created>
  <dcterms:modified xsi:type="dcterms:W3CDTF">2016-10-04T04:15:05Z</dcterms:modified>
</cp:coreProperties>
</file>