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8" r:id="rId13"/>
    <p:sldId id="399" r:id="rId14"/>
    <p:sldId id="400" r:id="rId15"/>
    <p:sldId id="404" r:id="rId16"/>
    <p:sldId id="401" r:id="rId17"/>
    <p:sldId id="402" r:id="rId18"/>
    <p:sldId id="403" r:id="rId19"/>
    <p:sldId id="350" r:id="rId20"/>
    <p:sldId id="396" r:id="rId21"/>
    <p:sldId id="397" r:id="rId22"/>
    <p:sldId id="357" r:id="rId23"/>
    <p:sldId id="363" r:id="rId24"/>
    <p:sldId id="364" r:id="rId25"/>
    <p:sldId id="36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1860" autoAdjust="0"/>
  </p:normalViewPr>
  <p:slideViewPr>
    <p:cSldViewPr showGuides="1">
      <p:cViewPr varScale="1">
        <p:scale>
          <a:sx n="87" d="100"/>
          <a:sy n="87" d="100"/>
        </p:scale>
        <p:origin x="1280" y="19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Chip diagram replaced with a blank as a bad hack.</a:t>
            </a:r>
          </a:p>
          <a:p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Why is programmable scheduling hard?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dirty="0" smtClean="0">
                <a:latin typeface="Gadugi" panose="020B0502040204020203" pitchFamily="34" charset="0"/>
              </a:rPr>
              <a:t> scheduling algorithms, but no abstractions for scheduling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In contrast to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P</a:t>
            </a:r>
            <a:r>
              <a:rPr lang="en-US" dirty="0" smtClean="0">
                <a:latin typeface="Gadugi" panose="020B0502040204020203" pitchFamily="34" charset="0"/>
              </a:rPr>
              <a:t>arse graphs for parsing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Match-action tables for forwarding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On the surface, packet transactions are insufficient</a:t>
            </a:r>
          </a:p>
        </p:txBody>
      </p:sp>
    </p:spTree>
    <p:extLst>
      <p:ext uri="{BB962C8B-B14F-4D97-AF65-F5344CB8AC3E}">
        <p14:creationId xmlns:p14="http://schemas.microsoft.com/office/powerpoint/2010/main" val="405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29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22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fair-</a:t>
            </a:r>
            <a:r>
              <a:rPr lang="en-US" dirty="0" err="1" smtClean="0">
                <a:latin typeface="+mj-lt"/>
              </a:rPr>
              <a:t>queueing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the scheduling order/time can be determined on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i.e.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relative order of buffered packets does </a:t>
            </a:r>
            <a:r>
              <a:rPr lang="en-US" dirty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change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2057400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expressed </a:t>
            </a:r>
            <a:r>
              <a:rPr lang="en-US" dirty="0" smtClean="0">
                <a:latin typeface="+mj-lt"/>
              </a:rPr>
              <a:t>using packet transactions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2781300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304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62"/>
    </mc:Choice>
    <mc:Fallback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738722"/>
            <a:ext cx="12085372" cy="4236775"/>
            <a:chOff x="0" y="1738722"/>
            <a:chExt cx="12085372" cy="4236775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8722"/>
              <a:ext cx="1752600" cy="455675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09172" cy="3619657"/>
              <a:chOff x="76200" y="2355840"/>
              <a:chExt cx="12009172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46913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Out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+mj-lt"/>
                    <a:cs typeface="Seravek"/>
                  </a:rPr>
                  <a:t>D</a:t>
                </a:r>
                <a:r>
                  <a:rPr lang="en-US" dirty="0" err="1" smtClean="0">
                    <a:latin typeface="+mj-lt"/>
                    <a:cs typeface="Seravek"/>
                  </a:rPr>
                  <a:t>eparser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Egress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0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4" cy="44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Seravek"/>
                </a:rPr>
                <a:t>Rank Computation </a:t>
              </a:r>
              <a:endParaRPr lang="en-US" sz="2000" dirty="0">
                <a:latin typeface="+mj-lt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44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2428</Words>
  <Application>Microsoft Macintosh PowerPoint</Application>
  <PresentationFormat>Widescreen</PresentationFormat>
  <Paragraphs>494</Paragraphs>
  <Slides>26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Gadugi</vt:lpstr>
      <vt:lpstr>Seravek</vt:lpstr>
      <vt:lpstr>Wingdings</vt:lpstr>
      <vt:lpstr>Arial</vt:lpstr>
      <vt:lpstr>Office Theme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implementation</vt:lpstr>
      <vt:lpstr>A PIFO block</vt:lpstr>
      <vt:lpstr>A PIFO mesh</vt:lpstr>
      <vt:lpstr>Hardware feasibility</vt:lpstr>
      <vt:lpstr>Backup slides</vt:lpstr>
      <vt:lpstr>Proposal: scheduling in P4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2787</cp:revision>
  <dcterms:created xsi:type="dcterms:W3CDTF">2015-11-20T07:11:46Z</dcterms:created>
  <dcterms:modified xsi:type="dcterms:W3CDTF">2016-08-05T02:24:36Z</dcterms:modified>
</cp:coreProperties>
</file>