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05" autoAdjust="0"/>
    <p:restoredTop sz="84124" autoAdjust="0"/>
  </p:normalViewPr>
  <p:slideViewPr>
    <p:cSldViewPr showGuides="1">
      <p:cViewPr varScale="1">
        <p:scale>
          <a:sx n="77" d="100"/>
          <a:sy n="77" d="100"/>
        </p:scale>
        <p:origin x="592" y="192"/>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Hard to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translate packet transactions into atoms</a:t>
            </a:r>
          </a:p>
          <a:p>
            <a:endParaRPr lang="en-US" dirty="0"/>
          </a:p>
          <a:p>
            <a:r>
              <a:rPr lang="en-US" dirty="0"/>
              <a:t>Using the compiler to iteratively design a good instruction set</a:t>
            </a:r>
          </a:p>
        </p:txBody>
      </p:sp>
      <p:sp>
        <p:nvSpPr>
          <p:cNvPr id="4" name="Rounded Rectangle 3">
            <a:extLst>
              <a:ext uri="{FF2B5EF4-FFF2-40B4-BE49-F238E27FC236}">
                <a16:creationId xmlns:a16="http://schemas.microsoft.com/office/drawing/2014/main" id="{4E5C2745-930E-9A4D-A83D-497AD316E327}"/>
              </a:ext>
            </a:extLst>
          </p:cNvPr>
          <p:cNvSpPr/>
          <p:nvPr/>
        </p:nvSpPr>
        <p:spPr>
          <a:xfrm>
            <a:off x="10092344" y="2324100"/>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Packet Transactions</a:t>
            </a:r>
          </a:p>
        </p:txBody>
      </p:sp>
      <p:sp>
        <p:nvSpPr>
          <p:cNvPr id="7" name="Rounded Rectangle 6">
            <a:extLst>
              <a:ext uri="{FF2B5EF4-FFF2-40B4-BE49-F238E27FC236}">
                <a16:creationId xmlns:a16="http://schemas.microsoft.com/office/drawing/2014/main" id="{1D36D059-5177-144E-905E-A409876039AB}"/>
              </a:ext>
            </a:extLst>
          </p:cNvPr>
          <p:cNvSpPr/>
          <p:nvPr/>
        </p:nvSpPr>
        <p:spPr>
          <a:xfrm>
            <a:off x="10092344" y="3548062"/>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Domino</a:t>
            </a:r>
          </a:p>
          <a:p>
            <a:pPr algn="ctr"/>
            <a:r>
              <a:rPr lang="en-US" dirty="0">
                <a:ln w="0"/>
                <a:solidFill>
                  <a:schemeClr val="tx1"/>
                </a:solidFill>
                <a:effectLst>
                  <a:outerShdw blurRad="38100" dist="19050" dir="2700000" algn="tl" rotWithShape="0">
                    <a:schemeClr val="dk1">
                      <a:alpha val="40000"/>
                    </a:schemeClr>
                  </a:outerShdw>
                </a:effectLst>
              </a:rPr>
              <a:t>compiler</a:t>
            </a:r>
          </a:p>
        </p:txBody>
      </p:sp>
      <p:sp>
        <p:nvSpPr>
          <p:cNvPr id="8" name="Rounded Rectangle 7">
            <a:extLst>
              <a:ext uri="{FF2B5EF4-FFF2-40B4-BE49-F238E27FC236}">
                <a16:creationId xmlns:a16="http://schemas.microsoft.com/office/drawing/2014/main" id="{F4F24794-025D-CD4A-AA26-9AAAE49AB224}"/>
              </a:ext>
            </a:extLst>
          </p:cNvPr>
          <p:cNvSpPr/>
          <p:nvPr/>
        </p:nvSpPr>
        <p:spPr>
          <a:xfrm>
            <a:off x="10096500" y="4772024"/>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Atoms</a:t>
            </a:r>
          </a:p>
        </p:txBody>
      </p:sp>
      <p:cxnSp>
        <p:nvCxnSpPr>
          <p:cNvPr id="10" name="Straight Arrow Connector 9">
            <a:extLst>
              <a:ext uri="{FF2B5EF4-FFF2-40B4-BE49-F238E27FC236}">
                <a16:creationId xmlns:a16="http://schemas.microsoft.com/office/drawing/2014/main" id="{247E8433-3FF9-B644-A91E-83B8F33D551C}"/>
              </a:ext>
            </a:extLst>
          </p:cNvPr>
          <p:cNvCxnSpPr>
            <a:stCxn id="4" idx="2"/>
            <a:endCxn id="7" idx="0"/>
          </p:cNvCxnSpPr>
          <p:nvPr/>
        </p:nvCxnSpPr>
        <p:spPr>
          <a:xfrm>
            <a:off x="11025794" y="2895600"/>
            <a:ext cx="0" cy="6524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7CC545-A291-6744-9B60-0BB61DF9C604}"/>
              </a:ext>
            </a:extLst>
          </p:cNvPr>
          <p:cNvCxnSpPr>
            <a:cxnSpLocks/>
            <a:endCxn id="8" idx="0"/>
          </p:cNvCxnSpPr>
          <p:nvPr/>
        </p:nvCxnSpPr>
        <p:spPr>
          <a:xfrm>
            <a:off x="11025794" y="4229100"/>
            <a:ext cx="4156" cy="5429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15916</TotalTime>
  <Words>14263</Words>
  <Application>Microsoft Macintosh PowerPoint</Application>
  <PresentationFormat>Widescreen</PresentationFormat>
  <Paragraphs>2222</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6358</cp:revision>
  <dcterms:created xsi:type="dcterms:W3CDTF">2015-11-20T07:11:46Z</dcterms:created>
  <dcterms:modified xsi:type="dcterms:W3CDTF">2018-06-14T14:24:17Z</dcterms:modified>
</cp:coreProperties>
</file>