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62590"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60988544"/>
        <c:axId val="357439472"/>
      </c:lineChart>
      <c:catAx>
        <c:axId val="36098854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57439472"/>
        <c:crosses val="autoZero"/>
        <c:auto val="1"/>
        <c:lblAlgn val="ctr"/>
        <c:lblOffset val="100"/>
        <c:noMultiLvlLbl val="0"/>
      </c:catAx>
      <c:valAx>
        <c:axId val="35743947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6098854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41934448"/>
        <c:axId val="241461120"/>
      </c:scatterChart>
      <c:valAx>
        <c:axId val="2419344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41461120"/>
        <c:crosses val="autoZero"/>
        <c:crossBetween val="midCat"/>
      </c:valAx>
      <c:valAx>
        <c:axId val="24146112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419344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beginning describe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a:t>
            </a:r>
            <a:r>
              <a:rPr lang="en-US"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14464</TotalTime>
  <Words>8702</Words>
  <Application>Microsoft Macintosh PowerPoint</Application>
  <PresentationFormat>Widescreen</PresentationFormat>
  <Paragraphs>1738</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5865</cp:revision>
  <dcterms:created xsi:type="dcterms:W3CDTF">2015-11-20T07:11:46Z</dcterms:created>
  <dcterms:modified xsi:type="dcterms:W3CDTF">2017-03-02T20:33:45Z</dcterms:modified>
</cp:coreProperties>
</file>