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is-IS" dirty="0"/>
              <a:t>High end to end latencies</a:t>
            </a:r>
          </a:p>
          <a:p>
            <a:pPr lvl="1"/>
            <a:r>
              <a:rPr lang="en-US" dirty="0"/>
              <a:t>Locations of persistently long queues</a:t>
            </a:r>
            <a:endParaRPr lang="is-IS" dirty="0"/>
          </a:p>
          <a:p>
            <a:endParaRPr lang="is-IS" dirty="0"/>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a:t>Micro-burst </a:t>
            </a:r>
            <a:r>
              <a:rPr lang="en-US" dirty="0"/>
              <a:t>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22666</TotalTime>
  <Words>5145</Words>
  <Application>Microsoft Macintosh PowerPoint</Application>
  <PresentationFormat>Widescreen</PresentationFormat>
  <Paragraphs>473</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4207</cp:revision>
  <cp:lastPrinted>2017-03-14T20:27:47Z</cp:lastPrinted>
  <dcterms:created xsi:type="dcterms:W3CDTF">2016-08-11T15:35:38Z</dcterms:created>
  <dcterms:modified xsi:type="dcterms:W3CDTF">2018-07-09T19:22:27Z</dcterms:modified>
</cp:coreProperties>
</file>