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2222" autoAdjust="0"/>
  </p:normalViewPr>
  <p:slideViewPr>
    <p:cSldViewPr showGuides="1">
      <p:cViewPr varScale="1">
        <p:scale>
          <a:sx n="79" d="100"/>
          <a:sy n="79" d="100"/>
        </p:scale>
        <p:origin x="752" y="192"/>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15663</TotalTime>
  <Words>12873</Words>
  <Application>Microsoft Macintosh PowerPoint</Application>
  <PresentationFormat>Widescreen</PresentationFormat>
  <Paragraphs>2178</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6294</cp:revision>
  <dcterms:created xsi:type="dcterms:W3CDTF">2015-11-20T07:11:46Z</dcterms:created>
  <dcterms:modified xsi:type="dcterms:W3CDTF">2018-02-14T17:26:12Z</dcterms:modified>
</cp:coreProperties>
</file>