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77878"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892835664"/>
        <c:axId val="-1892827520"/>
      </c:lineChart>
      <c:catAx>
        <c:axId val="-189283566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892827520"/>
        <c:crosses val="autoZero"/>
        <c:auto val="1"/>
        <c:lblAlgn val="ctr"/>
        <c:lblOffset val="100"/>
        <c:noMultiLvlLbl val="0"/>
      </c:catAx>
      <c:valAx>
        <c:axId val="-189282752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89283566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861694432"/>
        <c:axId val="-1861686080"/>
      </c:scatterChart>
      <c:valAx>
        <c:axId val="-18616944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861686080"/>
        <c:crosses val="autoZero"/>
        <c:crossBetween val="midCat"/>
      </c:valAx>
      <c:valAx>
        <c:axId val="-186168608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8616944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It’s </a:t>
            </a:r>
            <a:r>
              <a:rPr lang="en-US" dirty="0" smtClean="0"/>
              <a:t>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simplify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a:t>
            </a:r>
            <a:r>
              <a:rPr lang="en-US" baseline="0" dirty="0" smtClean="0"/>
              <a:t>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Remember </a:t>
            </a:r>
            <a:r>
              <a:rPr lang="en-US" baseline="0" dirty="0" smtClean="0"/>
              <a:t>to talk about packets marching in lock step.</a:t>
            </a:r>
          </a:p>
          <a:p>
            <a:r>
              <a:rPr lang="en-US" baseline="0" dirty="0" smtClean="0"/>
              <a:t>Other examples of egress functionality (outside all of our programmable examples)</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3/14/17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3/14/17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14626</TotalTime>
  <Words>8774</Words>
  <Application>Microsoft Macintosh PowerPoint</Application>
  <PresentationFormat>Widescreen</PresentationFormat>
  <Paragraphs>1747</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Gadugi</vt:lpstr>
      <vt:lpstr>Seravek</vt:lpstr>
      <vt:lpstr>Symbol</vt:lpstr>
      <vt:lpstr>Wingdings</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5881</cp:revision>
  <dcterms:created xsi:type="dcterms:W3CDTF">2015-11-20T07:11:46Z</dcterms:created>
  <dcterms:modified xsi:type="dcterms:W3CDTF">2017-03-14T23:03:05Z</dcterms:modified>
</cp:coreProperties>
</file>