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482" r:id="rId9"/>
    <p:sldId id="545" r:id="rId10"/>
    <p:sldId id="524" r:id="rId11"/>
    <p:sldId id="504" r:id="rId12"/>
    <p:sldId id="530" r:id="rId13"/>
    <p:sldId id="531" r:id="rId14"/>
    <p:sldId id="470" r:id="rId15"/>
    <p:sldId id="471" r:id="rId16"/>
    <p:sldId id="472" r:id="rId17"/>
    <p:sldId id="473" r:id="rId18"/>
    <p:sldId id="474" r:id="rId19"/>
    <p:sldId id="475" r:id="rId20"/>
    <p:sldId id="505" r:id="rId21"/>
    <p:sldId id="564" r:id="rId22"/>
    <p:sldId id="567" r:id="rId23"/>
    <p:sldId id="517" r:id="rId24"/>
    <p:sldId id="516" r:id="rId25"/>
    <p:sldId id="537" r:id="rId26"/>
    <p:sldId id="538" r:id="rId27"/>
    <p:sldId id="577" r:id="rId28"/>
    <p:sldId id="547" r:id="rId29"/>
    <p:sldId id="548" r:id="rId30"/>
    <p:sldId id="549" r:id="rId31"/>
    <p:sldId id="550" r:id="rId32"/>
    <p:sldId id="551" r:id="rId33"/>
    <p:sldId id="552" r:id="rId34"/>
    <p:sldId id="553" r:id="rId35"/>
    <p:sldId id="554" r:id="rId36"/>
    <p:sldId id="555" r:id="rId37"/>
    <p:sldId id="556" r:id="rId38"/>
    <p:sldId id="568" r:id="rId39"/>
    <p:sldId id="560" r:id="rId40"/>
    <p:sldId id="561" r:id="rId41"/>
    <p:sldId id="565" r:id="rId42"/>
    <p:sldId id="566" r:id="rId43"/>
    <p:sldId id="358" r:id="rId44"/>
    <p:sldId id="544" r:id="rId45"/>
    <p:sldId id="350"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1" autoAdjust="0"/>
    <p:restoredTop sz="79317" autoAdjust="0"/>
  </p:normalViewPr>
  <p:slideViewPr>
    <p:cSldViewPr showGuides="1">
      <p:cViewPr>
        <p:scale>
          <a:sx n="95" d="100"/>
          <a:sy n="95" d="100"/>
        </p:scale>
        <p:origin x="176"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47842192"/>
        <c:axId val="1492737936"/>
      </c:lineChart>
      <c:catAx>
        <c:axId val="164784219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92737936"/>
        <c:crosses val="autoZero"/>
        <c:auto val="1"/>
        <c:lblAlgn val="ctr"/>
        <c:lblOffset val="100"/>
        <c:noMultiLvlLbl val="0"/>
      </c:catAx>
      <c:valAx>
        <c:axId val="149273793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64784219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05982048"/>
        <c:axId val="1605774672"/>
      </c:scatterChart>
      <c:valAx>
        <c:axId val="16059820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05774672"/>
        <c:crosses val="autoZero"/>
        <c:crossBetween val="midCat"/>
      </c:valAx>
      <c:valAx>
        <c:axId val="160577467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059820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I’ll talk about how we came up with hardware primitives that replace the fixed functionality in each of the pipeline stages, and how to compile a high-level algorithm to these primitives.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is PIFO, which is a system to program the scheduler, the part that decides which packet to transmit next. Here I’ll describe a primitive called the push-in first-out queue that allows to express a variety of scheduling algorithms, but only occupies modest additional chip area when implemented in high-speed hardware.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14236</TotalTime>
  <Words>13632</Words>
  <Application>Microsoft Macintosh PowerPoint</Application>
  <PresentationFormat>Widescreen</PresentationFormat>
  <Paragraphs>1894</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5815</cp:revision>
  <dcterms:created xsi:type="dcterms:W3CDTF">2015-11-20T07:11:46Z</dcterms:created>
  <dcterms:modified xsi:type="dcterms:W3CDTF">2017-02-28T17:05:41Z</dcterms:modified>
</cp:coreProperties>
</file>