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1" autoAdjust="0"/>
    <p:restoredTop sz="85072"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51784592"/>
        <c:axId val="1452445728"/>
      </c:lineChart>
      <c:catAx>
        <c:axId val="145178459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52445728"/>
        <c:crosses val="autoZero"/>
        <c:auto val="1"/>
        <c:lblAlgn val="ctr"/>
        <c:lblOffset val="100"/>
        <c:noMultiLvlLbl val="0"/>
      </c:catAx>
      <c:valAx>
        <c:axId val="145244572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5178459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80043312"/>
        <c:axId val="1360947552"/>
      </c:scatterChart>
      <c:valAx>
        <c:axId val="138004331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60947552"/>
        <c:crosses val="autoZero"/>
        <c:crossBetween val="midCat"/>
      </c:valAx>
      <c:valAx>
        <c:axId val="136094755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800433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for network measurement such as sketching algorithms and managing 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2/18/17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a:t>A</a:t>
            </a:r>
            <a:r>
              <a:rPr lang="en-US" dirty="0" smtClean="0"/>
              <a:t>lgorithms spend many clock cycles per packet</a:t>
            </a:r>
          </a:p>
          <a:p>
            <a:r>
              <a:rPr lang="en-US" dirty="0" smtClean="0"/>
              <a:t>But, routers handle </a:t>
            </a:r>
            <a:r>
              <a:rPr lang="en-US" dirty="0"/>
              <a:t>1 </a:t>
            </a:r>
            <a:r>
              <a:rPr lang="en-US" dirty="0" smtClean="0"/>
              <a:t>packet/cycle</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 / 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794513636"/>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a:t>
            </a:r>
            <a:r>
              <a:rPr lang="en-US" smtClean="0"/>
              <a:t>specialized distributed systems</a:t>
            </a:r>
            <a:endParaRPr lang="en-US" dirty="0" smtClean="0"/>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 compilers, etc</a:t>
            </a:r>
            <a:r>
              <a:rPr lang="en-US" dirty="0" smtClean="0"/>
              <a:t>.</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13468</TotalTime>
  <Words>13614</Words>
  <Application>Microsoft Macintosh PowerPoint</Application>
  <PresentationFormat>Widescreen</PresentationFormat>
  <Paragraphs>1850</Paragraphs>
  <Slides>87</Slides>
  <Notes>78</Notes>
  <HiddenSlides>24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5619</cp:revision>
  <dcterms:created xsi:type="dcterms:W3CDTF">2015-11-20T07:11:46Z</dcterms:created>
  <dcterms:modified xsi:type="dcterms:W3CDTF">2017-02-18T17:23:28Z</dcterms:modified>
</cp:coreProperties>
</file>