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07" autoAdjust="0"/>
    <p:restoredTop sz="95144" autoAdjust="0"/>
  </p:normalViewPr>
  <p:slideViewPr>
    <p:cSldViewPr showGuides="1">
      <p:cViewPr>
        <p:scale>
          <a:sx n="83" d="100"/>
          <a:sy n="83" d="100"/>
        </p:scale>
        <p:origin x="960" y="1088"/>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29637760"/>
        <c:axId val="-929561984"/>
      </c:lineChart>
      <c:catAx>
        <c:axId val="-92963776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929561984"/>
        <c:crosses val="autoZero"/>
        <c:auto val="1"/>
        <c:lblAlgn val="ctr"/>
        <c:lblOffset val="100"/>
        <c:noMultiLvlLbl val="0"/>
      </c:catAx>
      <c:valAx>
        <c:axId val="-92956198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2963776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42289888"/>
        <c:axId val="-942281632"/>
      </c:scatterChart>
      <c:valAx>
        <c:axId val="-94228988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2281632"/>
        <c:crosses val="autoZero"/>
        <c:crossBetween val="midCat"/>
      </c:valAx>
      <c:valAx>
        <c:axId val="-9422816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22898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TODO: 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a:t>
            </a:r>
            <a:r>
              <a:rPr lang="en-US" sz="2800" dirty="0" smtClean="0">
                <a:latin typeface="Gadugi" charset="0"/>
                <a:ea typeface="Gadugi" charset="0"/>
                <a:cs typeface="Gadugi" charset="0"/>
              </a:rPr>
              <a:t>Computation</a:t>
            </a:r>
            <a:endParaRPr lang="en-US" sz="2800" dirty="0" smtClean="0">
              <a:latin typeface="Gadugi" charset="0"/>
              <a:ea typeface="Gadugi" charset="0"/>
              <a:cs typeface="Gadugi" charset="0"/>
            </a:endParaRP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a:t>
            </a:r>
            <a:r>
              <a:rPr lang="en-US" sz="2800" dirty="0" smtClean="0">
                <a:latin typeface="Gadugi" charset="0"/>
                <a:ea typeface="Gadugi" charset="0"/>
                <a:cs typeface="Gadugi" charset="0"/>
              </a:rPr>
              <a:t>Computation</a:t>
            </a:r>
            <a:endParaRPr lang="en-US" sz="2800" dirty="0" smtClean="0">
              <a:latin typeface="Gadugi" charset="0"/>
              <a:ea typeface="Gadugi" charset="0"/>
              <a:cs typeface="Gadugi" charset="0"/>
            </a:endParaRP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1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1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14874</TotalTime>
  <Words>8817</Words>
  <Application>Microsoft Macintosh PowerPoint</Application>
  <PresentationFormat>Widescreen</PresentationFormat>
  <Paragraphs>1753</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5913</cp:revision>
  <dcterms:created xsi:type="dcterms:W3CDTF">2015-11-20T07:11:46Z</dcterms:created>
  <dcterms:modified xsi:type="dcterms:W3CDTF">2017-03-25T16:33:22Z</dcterms:modified>
</cp:coreProperties>
</file>