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85072" autoAdjust="0"/>
  </p:normalViewPr>
  <p:slideViewPr>
    <p:cSldViewPr showGuides="1">
      <p:cViewPr>
        <p:scale>
          <a:sx n="95" d="100"/>
          <a:sy n="95" d="100"/>
        </p:scale>
        <p:origin x="240" y="-440"/>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47959136"/>
        <c:axId val="1448019104"/>
      </c:lineChart>
      <c:catAx>
        <c:axId val="144795913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48019104"/>
        <c:crosses val="autoZero"/>
        <c:auto val="1"/>
        <c:lblAlgn val="ctr"/>
        <c:lblOffset val="100"/>
        <c:noMultiLvlLbl val="0"/>
      </c:catAx>
      <c:valAx>
        <c:axId val="144801910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4795913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44879024"/>
        <c:axId val="1344870448"/>
      </c:scatterChart>
      <c:valAx>
        <c:axId val="134487902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44870448"/>
        <c:crosses val="autoZero"/>
        <c:crossBetween val="midCat"/>
      </c:valAx>
      <c:valAx>
        <c:axId val="134487044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448790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t>
                      </a:r>
                      <a:r>
                        <a:rPr lang="en-US" sz="2000" dirty="0" smtClean="0">
                          <a:latin typeface="Gadugi" panose="020B0502040204020203" pitchFamily="34" charset="0"/>
                        </a:rPr>
                        <a:t>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422935233"/>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t>
                      </a:r>
                      <a:r>
                        <a:rPr lang="en-US" sz="2000" dirty="0" smtClean="0">
                          <a:latin typeface="Gadugi" panose="020B0502040204020203" pitchFamily="34" charset="0"/>
                        </a:rPr>
                        <a:t>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a:t>
            </a:r>
            <a:r>
              <a:rPr lang="en-US" sz="11200" dirty="0" smtClean="0"/>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13586</TotalTime>
  <Words>13598</Words>
  <Application>Microsoft Macintosh PowerPoint</Application>
  <PresentationFormat>Widescreen</PresentationFormat>
  <Paragraphs>1850</Paragraphs>
  <Slides>87</Slides>
  <Notes>78</Notes>
  <HiddenSlides>24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5623</cp:revision>
  <dcterms:created xsi:type="dcterms:W3CDTF">2015-11-20T07:11:46Z</dcterms:created>
  <dcterms:modified xsi:type="dcterms:W3CDTF">2017-02-18T19:55:40Z</dcterms:modified>
</cp:coreProperties>
</file>