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52158" autoAdjust="0"/>
  </p:normalViewPr>
  <p:slideViewPr>
    <p:cSldViewPr showGuides="1">
      <p:cViewPr>
        <p:scale>
          <a:sx n="95" d="100"/>
          <a:sy n="95" d="100"/>
        </p:scale>
        <p:origin x="336"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06877328"/>
        <c:axId val="306884912"/>
      </c:lineChart>
      <c:catAx>
        <c:axId val="30687732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06884912"/>
        <c:crosses val="autoZero"/>
        <c:auto val="1"/>
        <c:lblAlgn val="ctr"/>
        <c:lblOffset val="100"/>
        <c:noMultiLvlLbl val="0"/>
      </c:catAx>
      <c:valAx>
        <c:axId val="30688491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0687732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22151360"/>
        <c:axId val="221999184"/>
      </c:scatterChart>
      <c:valAx>
        <c:axId val="2221513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21999184"/>
        <c:crosses val="autoZero"/>
        <c:crossBetween val="midCat"/>
      </c:valAx>
      <c:valAx>
        <c:axId val="2219991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221513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Mention that we reject programs if the atoms can’t </a:t>
            </a:r>
            <a:r>
              <a:rPr lang="en-US" smtClean="0"/>
              <a:t>support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a:t>
            </a:r>
            <a:r>
              <a:rPr lang="en-US" dirty="0" smtClean="0"/>
              <a:t>: Good </a:t>
            </a:r>
            <a:r>
              <a:rPr lang="en-US" dirty="0" err="1" smtClean="0"/>
              <a:t>segueway</a:t>
            </a:r>
            <a:r>
              <a:rPr lang="en-US" dirty="0"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I’ll talk about how we came up with hardware primitives that replace the fixed functionality in each of the pipeline stages, and how to compile a high-level algorithm to these primitives.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is PIFO, which is a system to program the scheduler, the part that decides which packet to transmit next. Here I’ll describe a primitive called the push-in first-out queue that allows to express a variety of scheduling algorithms, but only occupies modest additional chip area when implemented in high-speed hardware.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Verbally sign-post Domino here: I’ll first talk about a set of hardware primitives called atoms that allow us to program such algorithms. Then I’ll talk about how we compile high-level algorithms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2241" y="4495800"/>
            <a:ext cx="990977" cy="2031325"/>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14318</TotalTime>
  <Words>13690</Words>
  <Application>Microsoft Macintosh PowerPoint</Application>
  <PresentationFormat>Widescreen</PresentationFormat>
  <Paragraphs>1897</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5828</cp:revision>
  <dcterms:created xsi:type="dcterms:W3CDTF">2015-11-20T07:11:46Z</dcterms:created>
  <dcterms:modified xsi:type="dcterms:W3CDTF">2017-03-01T22:51:23Z</dcterms:modified>
</cp:coreProperties>
</file>